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sldIdLst>
    <p:sldId id="256" r:id="rId2"/>
    <p:sldId id="257" r:id="rId3"/>
    <p:sldId id="263" r:id="rId4"/>
    <p:sldId id="260" r:id="rId5"/>
    <p:sldId id="261" r:id="rId6"/>
    <p:sldId id="262" r:id="rId7"/>
    <p:sldId id="264" r:id="rId8"/>
    <p:sldId id="266" r:id="rId9"/>
    <p:sldId id="267"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D2468-4C02-4267-A5B4-144A604F50E3}" v="538" dt="2021-02-01T15:42:44.215"/>
    <p1510:client id="{6B223586-77FE-41F4-AF5F-413EE809A7BC}" v="404" dt="2021-02-01T15:43:44.608"/>
    <p1510:client id="{CA2CE1A9-0A08-4DAC-89C6-6BCFDFD713DD}" v="93" dt="2021-02-01T14:45:51.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2/7/2021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875422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6632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9397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38904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228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45485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0964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67910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426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5455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3464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2266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4303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9227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0819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145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3890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2/7/2021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504299382"/>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Obraz 8" descr="Obraz zawierający trawa, osoba, kobieta, zielony&#10;&#10;Opis wygenerowany automatycznie">
            <a:extLst>
              <a:ext uri="{FF2B5EF4-FFF2-40B4-BE49-F238E27FC236}">
                <a16:creationId xmlns:a16="http://schemas.microsoft.com/office/drawing/2014/main" id="{97C663F8-A00E-4389-811A-95681A94C276}"/>
              </a:ext>
            </a:extLst>
          </p:cNvPr>
          <p:cNvPicPr>
            <a:picLocks noChangeAspect="1"/>
          </p:cNvPicPr>
          <p:nvPr/>
        </p:nvPicPr>
        <p:blipFill rotWithShape="1">
          <a:blip r:embed="rId3"/>
          <a:srcRect t="7936" b="7795"/>
          <a:stretch/>
        </p:blipFill>
        <p:spPr>
          <a:xfrm>
            <a:off x="20" y="-1"/>
            <a:ext cx="12191980" cy="6858001"/>
          </a:xfrm>
          <a:custGeom>
            <a:avLst/>
            <a:gdLst/>
            <a:ahLst/>
            <a:cxnLst/>
            <a:rect l="l" t="t" r="r" b="b"/>
            <a:pathLst>
              <a:path w="12192000" h="6858001">
                <a:moveTo>
                  <a:pt x="9902076" y="1"/>
                </a:moveTo>
                <a:lnTo>
                  <a:pt x="12192000" y="1"/>
                </a:lnTo>
                <a:lnTo>
                  <a:pt x="12192000" y="6858001"/>
                </a:lnTo>
                <a:lnTo>
                  <a:pt x="9902076" y="6858001"/>
                </a:lnTo>
                <a:lnTo>
                  <a:pt x="10049410" y="6687914"/>
                </a:lnTo>
                <a:cubicBezTo>
                  <a:pt x="10780283" y="5802301"/>
                  <a:pt x="11219329" y="4666923"/>
                  <a:pt x="11219329" y="3429001"/>
                </a:cubicBezTo>
                <a:cubicBezTo>
                  <a:pt x="11219329" y="2191079"/>
                  <a:pt x="10780283" y="1055702"/>
                  <a:pt x="10049410" y="170088"/>
                </a:cubicBezTo>
                <a:close/>
                <a:moveTo>
                  <a:pt x="0" y="1"/>
                </a:moveTo>
                <a:lnTo>
                  <a:pt x="2289924" y="1"/>
                </a:lnTo>
                <a:lnTo>
                  <a:pt x="2142591" y="170088"/>
                </a:lnTo>
                <a:cubicBezTo>
                  <a:pt x="1411718" y="1055702"/>
                  <a:pt x="972671" y="2191079"/>
                  <a:pt x="972671" y="3429001"/>
                </a:cubicBezTo>
                <a:cubicBezTo>
                  <a:pt x="972671" y="4666923"/>
                  <a:pt x="1411718" y="5802301"/>
                  <a:pt x="2142591" y="6687914"/>
                </a:cubicBezTo>
                <a:lnTo>
                  <a:pt x="2289924" y="6858001"/>
                </a:lnTo>
                <a:lnTo>
                  <a:pt x="0" y="6858001"/>
                </a:lnTo>
                <a:close/>
                <a:moveTo>
                  <a:pt x="9152963" y="0"/>
                </a:moveTo>
                <a:lnTo>
                  <a:pt x="9460530" y="0"/>
                </a:lnTo>
                <a:lnTo>
                  <a:pt x="9492275" y="30267"/>
                </a:lnTo>
                <a:cubicBezTo>
                  <a:pt x="10361458" y="899450"/>
                  <a:pt x="10899059" y="2100214"/>
                  <a:pt x="10899059" y="3426542"/>
                </a:cubicBezTo>
                <a:cubicBezTo>
                  <a:pt x="10899059" y="4752870"/>
                  <a:pt x="10361458" y="5953635"/>
                  <a:pt x="9492275" y="6822818"/>
                </a:cubicBezTo>
                <a:lnTo>
                  <a:pt x="9460532" y="6853082"/>
                </a:lnTo>
                <a:lnTo>
                  <a:pt x="9234176" y="6853082"/>
                </a:lnTo>
                <a:lnTo>
                  <a:pt x="9229017" y="6858001"/>
                </a:lnTo>
                <a:lnTo>
                  <a:pt x="8925647" y="6858001"/>
                </a:lnTo>
                <a:lnTo>
                  <a:pt x="9239631" y="6572633"/>
                </a:lnTo>
                <a:cubicBezTo>
                  <a:pt x="10044157" y="5768107"/>
                  <a:pt x="10541766" y="4656666"/>
                  <a:pt x="10541766" y="3429001"/>
                </a:cubicBezTo>
                <a:cubicBezTo>
                  <a:pt x="10541766" y="2201337"/>
                  <a:pt x="10044157" y="1089895"/>
                  <a:pt x="9239631" y="285370"/>
                </a:cubicBezTo>
                <a:lnTo>
                  <a:pt x="8925647" y="1"/>
                </a:lnTo>
                <a:lnTo>
                  <a:pt x="9152964" y="1"/>
                </a:lnTo>
                <a:close/>
                <a:moveTo>
                  <a:pt x="2731470" y="0"/>
                </a:moveTo>
                <a:lnTo>
                  <a:pt x="3039037" y="0"/>
                </a:lnTo>
                <a:lnTo>
                  <a:pt x="3039036" y="1"/>
                </a:lnTo>
                <a:lnTo>
                  <a:pt x="3266353" y="1"/>
                </a:lnTo>
                <a:lnTo>
                  <a:pt x="2952369" y="285370"/>
                </a:lnTo>
                <a:cubicBezTo>
                  <a:pt x="2147843" y="1089895"/>
                  <a:pt x="1650234" y="2201337"/>
                  <a:pt x="1650234" y="3429001"/>
                </a:cubicBezTo>
                <a:cubicBezTo>
                  <a:pt x="1650234" y="4656666"/>
                  <a:pt x="2147843" y="5768107"/>
                  <a:pt x="2952369" y="6572633"/>
                </a:cubicBezTo>
                <a:lnTo>
                  <a:pt x="3266354" y="6858001"/>
                </a:lnTo>
                <a:lnTo>
                  <a:pt x="2962984" y="6858001"/>
                </a:lnTo>
                <a:lnTo>
                  <a:pt x="2957825" y="6853082"/>
                </a:lnTo>
                <a:lnTo>
                  <a:pt x="2731468" y="6853082"/>
                </a:lnTo>
                <a:lnTo>
                  <a:pt x="2699725" y="6822818"/>
                </a:lnTo>
                <a:cubicBezTo>
                  <a:pt x="1830542" y="5953635"/>
                  <a:pt x="1292941" y="4752870"/>
                  <a:pt x="1292941" y="3426542"/>
                </a:cubicBezTo>
                <a:cubicBezTo>
                  <a:pt x="1292941" y="2100214"/>
                  <a:pt x="1830542" y="899450"/>
                  <a:pt x="2699725" y="30267"/>
                </a:cubicBezTo>
                <a:close/>
              </a:path>
            </a:pathLst>
          </a:custGeom>
        </p:spPr>
      </p:pic>
      <p:pic>
        <p:nvPicPr>
          <p:cNvPr id="4" name="Picture 3">
            <a:extLst>
              <a:ext uri="{FF2B5EF4-FFF2-40B4-BE49-F238E27FC236}">
                <a16:creationId xmlns:a16="http://schemas.microsoft.com/office/drawing/2014/main" id="{69C7F192-80B8-44CD-8404-921BA1034D6C}"/>
              </a:ext>
            </a:extLst>
          </p:cNvPr>
          <p:cNvPicPr>
            <a:picLocks noChangeAspect="1"/>
          </p:cNvPicPr>
          <p:nvPr/>
        </p:nvPicPr>
        <p:blipFill rotWithShape="1">
          <a:blip r:embed="rId4"/>
          <a:srcRect t="10761" r="1" b="1"/>
          <a:stretch/>
        </p:blipFill>
        <p:spPr>
          <a:xfrm>
            <a:off x="972671" y="-2"/>
            <a:ext cx="10246658" cy="6858002"/>
          </a:xfrm>
          <a:custGeom>
            <a:avLst/>
            <a:gdLst/>
            <a:ahLst/>
            <a:cxnLst/>
            <a:rect l="l" t="t" r="r" b="b"/>
            <a:pathLst>
              <a:path w="10246658" h="6858002">
                <a:moveTo>
                  <a:pt x="5117676" y="707002"/>
                </a:moveTo>
                <a:cubicBezTo>
                  <a:pt x="3615716" y="707002"/>
                  <a:pt x="2398135" y="1924582"/>
                  <a:pt x="2398135" y="3426544"/>
                </a:cubicBezTo>
                <a:cubicBezTo>
                  <a:pt x="2398135" y="4928506"/>
                  <a:pt x="3615716" y="6146086"/>
                  <a:pt x="5117676" y="6146086"/>
                </a:cubicBezTo>
                <a:cubicBezTo>
                  <a:pt x="6619637" y="6146086"/>
                  <a:pt x="7837217" y="4928506"/>
                  <a:pt x="7837217" y="3426544"/>
                </a:cubicBezTo>
                <a:cubicBezTo>
                  <a:pt x="7837217" y="1924582"/>
                  <a:pt x="6619637" y="707002"/>
                  <a:pt x="5117676" y="707002"/>
                </a:cubicBezTo>
                <a:close/>
                <a:moveTo>
                  <a:pt x="5123329" y="175399"/>
                </a:moveTo>
                <a:cubicBezTo>
                  <a:pt x="6920244" y="175399"/>
                  <a:pt x="8376932" y="1632087"/>
                  <a:pt x="8376932" y="3429002"/>
                </a:cubicBezTo>
                <a:cubicBezTo>
                  <a:pt x="8376932" y="5225917"/>
                  <a:pt x="6920244" y="6682605"/>
                  <a:pt x="5123329" y="6682605"/>
                </a:cubicBezTo>
                <a:cubicBezTo>
                  <a:pt x="3326415" y="6682605"/>
                  <a:pt x="1869726" y="5225917"/>
                  <a:pt x="1869726" y="3429002"/>
                </a:cubicBezTo>
                <a:cubicBezTo>
                  <a:pt x="1869726" y="1632087"/>
                  <a:pt x="3326415" y="175399"/>
                  <a:pt x="5123329" y="175399"/>
                </a:cubicBezTo>
                <a:close/>
                <a:moveTo>
                  <a:pt x="6547388" y="2"/>
                </a:moveTo>
                <a:lnTo>
                  <a:pt x="7953061" y="2"/>
                </a:lnTo>
                <a:lnTo>
                  <a:pt x="8112562" y="138166"/>
                </a:lnTo>
                <a:cubicBezTo>
                  <a:pt x="9007341" y="951420"/>
                  <a:pt x="9569095" y="2124609"/>
                  <a:pt x="9569095" y="3429002"/>
                </a:cubicBezTo>
                <a:cubicBezTo>
                  <a:pt x="9569095" y="4733396"/>
                  <a:pt x="9007341" y="5906584"/>
                  <a:pt x="8112562" y="6719839"/>
                </a:cubicBezTo>
                <a:lnTo>
                  <a:pt x="7953061" y="6858002"/>
                </a:lnTo>
                <a:lnTo>
                  <a:pt x="6547388" y="6858002"/>
                </a:lnTo>
                <a:lnTo>
                  <a:pt x="6568388" y="6849722"/>
                </a:lnTo>
                <a:cubicBezTo>
                  <a:pt x="7900847" y="6286140"/>
                  <a:pt x="8835793" y="4966755"/>
                  <a:pt x="8835793" y="3429002"/>
                </a:cubicBezTo>
                <a:cubicBezTo>
                  <a:pt x="8835793" y="1891249"/>
                  <a:pt x="7900847" y="571865"/>
                  <a:pt x="6568388" y="8282"/>
                </a:cubicBezTo>
                <a:close/>
                <a:moveTo>
                  <a:pt x="2293597" y="2"/>
                </a:moveTo>
                <a:lnTo>
                  <a:pt x="3699271" y="2"/>
                </a:lnTo>
                <a:lnTo>
                  <a:pt x="3678272" y="8282"/>
                </a:lnTo>
                <a:cubicBezTo>
                  <a:pt x="2345812" y="571865"/>
                  <a:pt x="1410865" y="1891249"/>
                  <a:pt x="1410865" y="3429002"/>
                </a:cubicBezTo>
                <a:cubicBezTo>
                  <a:pt x="1410865" y="4966755"/>
                  <a:pt x="2345812" y="6286140"/>
                  <a:pt x="3678272" y="6849722"/>
                </a:cubicBezTo>
                <a:lnTo>
                  <a:pt x="3699271" y="6858002"/>
                </a:lnTo>
                <a:lnTo>
                  <a:pt x="2293597" y="6858002"/>
                </a:lnTo>
                <a:lnTo>
                  <a:pt x="2134096" y="6719839"/>
                </a:lnTo>
                <a:cubicBezTo>
                  <a:pt x="1239317" y="5906584"/>
                  <a:pt x="677563" y="4733396"/>
                  <a:pt x="677563" y="3429002"/>
                </a:cubicBezTo>
                <a:cubicBezTo>
                  <a:pt x="677563" y="2124609"/>
                  <a:pt x="1239317" y="951420"/>
                  <a:pt x="2134096" y="138166"/>
                </a:cubicBezTo>
                <a:close/>
                <a:moveTo>
                  <a:pt x="8480470" y="0"/>
                </a:moveTo>
                <a:lnTo>
                  <a:pt x="8929404" y="0"/>
                </a:lnTo>
                <a:lnTo>
                  <a:pt x="9076739" y="170089"/>
                </a:lnTo>
                <a:cubicBezTo>
                  <a:pt x="9807612" y="1055703"/>
                  <a:pt x="10246658" y="2191080"/>
                  <a:pt x="10246658" y="3429002"/>
                </a:cubicBezTo>
                <a:cubicBezTo>
                  <a:pt x="10246658" y="4666924"/>
                  <a:pt x="9807612" y="5802302"/>
                  <a:pt x="9076739" y="6687915"/>
                </a:cubicBezTo>
                <a:lnTo>
                  <a:pt x="8929405" y="6858002"/>
                </a:lnTo>
                <a:lnTo>
                  <a:pt x="8480473" y="6858002"/>
                </a:lnTo>
                <a:lnTo>
                  <a:pt x="8517258" y="6822931"/>
                </a:lnTo>
                <a:cubicBezTo>
                  <a:pt x="9385840" y="5954349"/>
                  <a:pt x="9923069" y="4754414"/>
                  <a:pt x="9923069" y="3429002"/>
                </a:cubicBezTo>
                <a:cubicBezTo>
                  <a:pt x="9923069" y="2103591"/>
                  <a:pt x="9385840" y="903656"/>
                  <a:pt x="8517258" y="35074"/>
                </a:cubicBezTo>
                <a:close/>
                <a:moveTo>
                  <a:pt x="1317255" y="0"/>
                </a:moveTo>
                <a:lnTo>
                  <a:pt x="1766188" y="0"/>
                </a:lnTo>
                <a:lnTo>
                  <a:pt x="1729401" y="35074"/>
                </a:lnTo>
                <a:cubicBezTo>
                  <a:pt x="860819" y="903656"/>
                  <a:pt x="323589" y="2103591"/>
                  <a:pt x="323589" y="3429002"/>
                </a:cubicBezTo>
                <a:cubicBezTo>
                  <a:pt x="323589" y="4754414"/>
                  <a:pt x="860819" y="5954349"/>
                  <a:pt x="1729401" y="6822931"/>
                </a:cubicBezTo>
                <a:lnTo>
                  <a:pt x="1766186" y="6858002"/>
                </a:lnTo>
                <a:lnTo>
                  <a:pt x="1317253" y="6858002"/>
                </a:lnTo>
                <a:lnTo>
                  <a:pt x="1169920" y="6687915"/>
                </a:lnTo>
                <a:cubicBezTo>
                  <a:pt x="439047" y="5802302"/>
                  <a:pt x="0" y="4666924"/>
                  <a:pt x="0" y="3429002"/>
                </a:cubicBezTo>
                <a:cubicBezTo>
                  <a:pt x="0" y="2191080"/>
                  <a:pt x="439047" y="1055703"/>
                  <a:pt x="1169920" y="170089"/>
                </a:cubicBezTo>
                <a:close/>
              </a:path>
            </a:pathLst>
          </a:custGeom>
          <a:ln w="60325" cmpd="dbl">
            <a:solidFill>
              <a:schemeClr val="tx1">
                <a:alpha val="80000"/>
              </a:schemeClr>
            </a:solidFill>
          </a:ln>
        </p:spPr>
      </p:pic>
      <p:pic>
        <p:nvPicPr>
          <p:cNvPr id="5" name="Obraz 5" descr="Obraz zawierający osoba, zewnętrzne, ręka, trzymający&#10;&#10;Opis wygenerowany automatycznie">
            <a:extLst>
              <a:ext uri="{FF2B5EF4-FFF2-40B4-BE49-F238E27FC236}">
                <a16:creationId xmlns:a16="http://schemas.microsoft.com/office/drawing/2014/main" id="{2637E5FF-6758-41A3-AD89-9504090E7FE7}"/>
              </a:ext>
            </a:extLst>
          </p:cNvPr>
          <p:cNvPicPr>
            <a:picLocks noChangeAspect="1"/>
          </p:cNvPicPr>
          <p:nvPr/>
        </p:nvPicPr>
        <p:blipFill rotWithShape="1">
          <a:blip r:embed="rId5"/>
          <a:srcRect r="11053" b="1"/>
          <a:stretch/>
        </p:blipFill>
        <p:spPr>
          <a:xfrm>
            <a:off x="2383536" y="10"/>
            <a:ext cx="7424928" cy="6857990"/>
          </a:xfrm>
          <a:custGeom>
            <a:avLst/>
            <a:gdLst/>
            <a:ahLst/>
            <a:cxnLst/>
            <a:rect l="l" t="t" r="r" b="b"/>
            <a:pathLst>
              <a:path w="7424928" h="6858000">
                <a:moveTo>
                  <a:pt x="3706811" y="707000"/>
                </a:moveTo>
                <a:cubicBezTo>
                  <a:pt x="5208772" y="707000"/>
                  <a:pt x="6426352" y="1924580"/>
                  <a:pt x="6426352" y="3426542"/>
                </a:cubicBezTo>
                <a:cubicBezTo>
                  <a:pt x="6426352" y="4928504"/>
                  <a:pt x="5208772" y="6146084"/>
                  <a:pt x="3706811" y="6146084"/>
                </a:cubicBezTo>
                <a:cubicBezTo>
                  <a:pt x="2204850" y="6146084"/>
                  <a:pt x="987270" y="4928504"/>
                  <a:pt x="987270" y="3426542"/>
                </a:cubicBezTo>
                <a:cubicBezTo>
                  <a:pt x="987270" y="1924580"/>
                  <a:pt x="2204850" y="707000"/>
                  <a:pt x="3706811" y="707000"/>
                </a:cubicBezTo>
                <a:close/>
                <a:moveTo>
                  <a:pt x="3712465" y="175397"/>
                </a:moveTo>
                <a:cubicBezTo>
                  <a:pt x="1915550" y="175397"/>
                  <a:pt x="458861" y="1632085"/>
                  <a:pt x="458861" y="3429000"/>
                </a:cubicBezTo>
                <a:cubicBezTo>
                  <a:pt x="458861" y="5225915"/>
                  <a:pt x="1915550" y="6682603"/>
                  <a:pt x="3712465" y="6682603"/>
                </a:cubicBezTo>
                <a:cubicBezTo>
                  <a:pt x="5509379" y="6682603"/>
                  <a:pt x="6966067" y="5225915"/>
                  <a:pt x="6966067" y="3429000"/>
                </a:cubicBezTo>
                <a:cubicBezTo>
                  <a:pt x="6966067" y="1632085"/>
                  <a:pt x="5509379" y="175397"/>
                  <a:pt x="3712465" y="175397"/>
                </a:cubicBezTo>
                <a:close/>
                <a:moveTo>
                  <a:pt x="2294161" y="0"/>
                </a:moveTo>
                <a:lnTo>
                  <a:pt x="5130768" y="0"/>
                </a:lnTo>
                <a:lnTo>
                  <a:pt x="5250550" y="49145"/>
                </a:lnTo>
                <a:cubicBezTo>
                  <a:pt x="6533293" y="633829"/>
                  <a:pt x="7424928" y="1927288"/>
                  <a:pt x="7424928" y="3429000"/>
                </a:cubicBezTo>
                <a:cubicBezTo>
                  <a:pt x="7424928" y="4966753"/>
                  <a:pt x="6489982" y="6286138"/>
                  <a:pt x="5157523" y="6849720"/>
                </a:cubicBezTo>
                <a:lnTo>
                  <a:pt x="5136523" y="6858000"/>
                </a:lnTo>
                <a:lnTo>
                  <a:pt x="2288406" y="6858000"/>
                </a:lnTo>
                <a:lnTo>
                  <a:pt x="2267406" y="6849720"/>
                </a:lnTo>
                <a:cubicBezTo>
                  <a:pt x="934947" y="6286138"/>
                  <a:pt x="0" y="4966753"/>
                  <a:pt x="0" y="3429000"/>
                </a:cubicBezTo>
                <a:cubicBezTo>
                  <a:pt x="0" y="1927288"/>
                  <a:pt x="891635" y="633829"/>
                  <a:pt x="2174380" y="49145"/>
                </a:cubicBezTo>
                <a:close/>
              </a:path>
            </a:pathLst>
          </a:custGeom>
          <a:ln w="60325" cmpd="dbl">
            <a:solidFill>
              <a:schemeClr val="tx1">
                <a:alpha val="80000"/>
              </a:schemeClr>
            </a:solidFill>
          </a:ln>
        </p:spPr>
      </p:pic>
      <p:sp>
        <p:nvSpPr>
          <p:cNvPr id="2" name="Tytuł 1"/>
          <p:cNvSpPr>
            <a:spLocks noGrp="1"/>
          </p:cNvSpPr>
          <p:nvPr>
            <p:ph type="ctrTitle"/>
          </p:nvPr>
        </p:nvSpPr>
        <p:spPr>
          <a:xfrm>
            <a:off x="1918758" y="2278493"/>
            <a:ext cx="8354484" cy="1473025"/>
          </a:xfrm>
        </p:spPr>
        <p:txBody>
          <a:bodyPr>
            <a:normAutofit/>
          </a:bodyPr>
          <a:lstStyle/>
          <a:p>
            <a:pPr algn="ctr"/>
            <a:r>
              <a:rPr lang="pl-PL">
                <a:cs typeface="Sabon Next LT"/>
              </a:rPr>
              <a:t>Eko Postanowienia</a:t>
            </a:r>
            <a:endParaRPr lang="pl-PL"/>
          </a:p>
        </p:txBody>
      </p:sp>
      <p:sp>
        <p:nvSpPr>
          <p:cNvPr id="3" name="Podtytuł 2"/>
          <p:cNvSpPr>
            <a:spLocks noGrp="1"/>
          </p:cNvSpPr>
          <p:nvPr>
            <p:ph type="subTitle" idx="1"/>
          </p:nvPr>
        </p:nvSpPr>
        <p:spPr>
          <a:xfrm>
            <a:off x="1918758" y="3751520"/>
            <a:ext cx="8354484" cy="803547"/>
          </a:xfrm>
        </p:spPr>
        <p:txBody>
          <a:bodyPr>
            <a:normAutofit/>
          </a:bodyPr>
          <a:lstStyle/>
          <a:p>
            <a:pPr algn="ctr"/>
            <a:endParaRPr lang="pl-PL">
              <a:cs typeface="Calibri"/>
            </a:endParaRPr>
          </a:p>
        </p:txBody>
      </p:sp>
    </p:spTree>
    <p:extLst>
      <p:ext uri="{BB962C8B-B14F-4D97-AF65-F5344CB8AC3E}">
        <p14:creationId xmlns:p14="http://schemas.microsoft.com/office/powerpoint/2010/main" val="650317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4C5D1F-7C18-4010-BD0C-27D28E87AB89}"/>
              </a:ext>
            </a:extLst>
          </p:cNvPr>
          <p:cNvSpPr>
            <a:spLocks noGrp="1"/>
          </p:cNvSpPr>
          <p:nvPr>
            <p:ph type="title"/>
          </p:nvPr>
        </p:nvSpPr>
        <p:spPr>
          <a:xfrm>
            <a:off x="685801" y="609600"/>
            <a:ext cx="6143423" cy="1456267"/>
          </a:xfrm>
        </p:spPr>
        <p:txBody>
          <a:bodyPr>
            <a:normAutofit/>
          </a:bodyPr>
          <a:lstStyle/>
          <a:p>
            <a:r>
              <a:rPr lang="pl-PL" b="1">
                <a:cs typeface="Calibri Light"/>
              </a:rPr>
              <a:t>CO TO SĄ  EKO POSTANOWIENIA?</a:t>
            </a:r>
          </a:p>
        </p:txBody>
      </p:sp>
      <p:sp>
        <p:nvSpPr>
          <p:cNvPr id="3" name="Symbol zastępczy zawartości 2">
            <a:extLst>
              <a:ext uri="{FF2B5EF4-FFF2-40B4-BE49-F238E27FC236}">
                <a16:creationId xmlns:a16="http://schemas.microsoft.com/office/drawing/2014/main" id="{A3C8D11F-B157-485C-A5CB-CE2656C8578A}"/>
              </a:ext>
            </a:extLst>
          </p:cNvPr>
          <p:cNvSpPr>
            <a:spLocks noGrp="1"/>
          </p:cNvSpPr>
          <p:nvPr>
            <p:ph idx="1"/>
          </p:nvPr>
        </p:nvSpPr>
        <p:spPr>
          <a:xfrm>
            <a:off x="685801" y="2142067"/>
            <a:ext cx="6143423" cy="3649133"/>
          </a:xfrm>
        </p:spPr>
        <p:txBody>
          <a:bodyPr>
            <a:normAutofit/>
          </a:bodyPr>
          <a:lstStyle/>
          <a:p>
            <a:r>
              <a:rPr lang="pl-PL" sz="2000">
                <a:latin typeface="Calibri"/>
                <a:ea typeface="+mn-lt"/>
                <a:cs typeface="+mn-lt"/>
              </a:rPr>
              <a:t>Początek roku to czas, który sprzyja refleksjom nad swoimi działaniami oraz nowymi planami. Przedstawiamy więc noworoczne </a:t>
            </a:r>
            <a:r>
              <a:rPr lang="pl-PL" sz="2000" err="1">
                <a:latin typeface="Calibri"/>
                <a:ea typeface="+mn-lt"/>
                <a:cs typeface="+mn-lt"/>
              </a:rPr>
              <a:t>eko</a:t>
            </a:r>
            <a:r>
              <a:rPr lang="pl-PL" sz="2000">
                <a:latin typeface="Calibri"/>
                <a:ea typeface="+mn-lt"/>
                <a:cs typeface="+mn-lt"/>
              </a:rPr>
              <a:t> postanowienia, które warto wcielić w życie w 2021 roku i utrzymać przez kolejne lata, aby zatroszczyć się o naszą planetę.</a:t>
            </a:r>
            <a:endParaRPr lang="pl-PL" sz="2000">
              <a:latin typeface="Calibri"/>
              <a:cs typeface="Calibri"/>
            </a:endParaRPr>
          </a:p>
        </p:txBody>
      </p:sp>
      <p:pic>
        <p:nvPicPr>
          <p:cNvPr id="5" name="Obraz 5" descr="Obraz zawierający żywność, brokuł, siedzi, talerz&#10;&#10;Opis wygenerowany automatycznie">
            <a:extLst>
              <a:ext uri="{FF2B5EF4-FFF2-40B4-BE49-F238E27FC236}">
                <a16:creationId xmlns:a16="http://schemas.microsoft.com/office/drawing/2014/main" id="{2DB62822-1A37-4407-91AA-C8C92B701A89}"/>
              </a:ext>
            </a:extLst>
          </p:cNvPr>
          <p:cNvPicPr>
            <a:picLocks noChangeAspect="1"/>
          </p:cNvPicPr>
          <p:nvPr/>
        </p:nvPicPr>
        <p:blipFill rotWithShape="1">
          <a:blip r:embed="rId3"/>
          <a:srcRect l="14423" r="17506" b="-2"/>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1" name="Group 10">
            <a:extLst>
              <a:ext uri="{FF2B5EF4-FFF2-40B4-BE49-F238E27FC236}">
                <a16:creationId xmlns:a16="http://schemas.microsoft.com/office/drawing/2014/main" id="{8C07AEC9-9EAB-4BFE-9E8B-0A88819AF0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8" name="Freeform 98">
              <a:extLst>
                <a:ext uri="{FF2B5EF4-FFF2-40B4-BE49-F238E27FC236}">
                  <a16:creationId xmlns:a16="http://schemas.microsoft.com/office/drawing/2014/main" id="{F1282140-09D2-4C25-B13E-8001409600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1DDE92A-A4E7-4CE8-AE27-5F761E304384}"/>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4" name="Straight Connector 13">
                <a:extLst>
                  <a:ext uri="{FF2B5EF4-FFF2-40B4-BE49-F238E27FC236}">
                    <a16:creationId xmlns:a16="http://schemas.microsoft.com/office/drawing/2014/main" id="{3320B63E-D7BD-43AC-84C5-440D2577B59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857C07-B4DF-4B6F-B782-859264D7D85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EF0D51B-B72F-4918-AAB1-A6BE4B82A7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229AF8-7F20-4524-8FA2-E3E29BF211F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C87E978-EC26-4EA5-9DFE-B84C4C2B9CD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4115A8A-0175-495F-B7DA-C59F0D59917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B44B3D-D148-4FD7-B8CD-5FF3155CFB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3928E8-F407-44BF-9A91-041E649AFC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61F5A62-82DB-4B66-BD14-C92BCF8D32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BCB962-7F30-4DBF-AB1F-C53DEACDC0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497F5B-65FB-4EE8-9FCF-FE0D49F3A19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C46E6C-774F-4C36-927A-BAA7DEB7D2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531B587-919E-433D-B327-DB808F716C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CE57BD-EC34-4A76-B287-D23AC5FD4F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E7C9C6-C39D-4EB5-8AA8-2023FB7EE8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3B78F45-3048-4595-8C48-D646E25E46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8DD4AD3-998F-4837-A5CA-F02017A63F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90882A5-BB39-4E31-BAF5-97EF47ED89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6EC88EF-0939-4A86-A45F-BC8C2B26FC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49DD588-37E7-4B23-9ED6-F131F03B8A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4460794-AF86-4574-B424-D631823D3C2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6690C8A-042E-433D-B253-6F06AA6952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4C5E5A5-DA67-4881-88C8-D75582BE11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2E2B0F9-55EA-4641-9CE3-FCC51904324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34F27AA-CF8E-4932-9EC9-F14A918B94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F8E811C-1786-4DEB-9E69-6DE9F58A34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F973AE6-1228-44C3-9539-A52C9B1D12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0D667F6-8D7D-428B-BF6F-A63BF5FBC1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1493161-972F-4035-82D4-1CCC8A40A7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BF5D3FF-5D5D-4416-B40B-11E70DC71B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49344B8-784E-418E-A715-E46BE55B6C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6C1159D-CDB4-473C-A602-4C61F648B06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7CEEC98-B022-4C88-9E3C-5423114E92F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0E777FD-A0D8-4ADD-9C76-2B0407F721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6F04DA7-9CD2-4BC0-8DBE-3846A4A3CF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9780951-740D-4EF7-AA1A-49B2914417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967E5-6E93-471F-A0CC-A672AE17FA4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A1BCC38-1F57-4C90-B954-4B53F1E5C5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5CF7B5C-1BEC-4D5D-8B95-8633ECF432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D04EA6-5508-427D-8D22-81C59266AD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9004AD-3371-4FFC-A5A4-BE80CB57BE5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782535D-5285-44E5-B0C5-FC0BDC8E0F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EC38B95-A7C9-403B-9F93-74C1A18BEC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10C6357-BE69-4A3B-87BA-0181125931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C41DA3D-A7F6-4FB5-9A14-9E93E449A79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D8DEF88-B68B-4C40-8729-91C1626B958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C9971C2-04A2-4FD6-98D0-B7073996A3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2C046FF-0BD4-41DD-94DF-29CEE8F889D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EE25D21-6A38-45D8-B01C-E31EF664E5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622EE14-7B3C-448B-A043-BC43658EC2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BEE20CD-3E74-4C3F-AA60-C563417D212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C4BDE27-36BB-412B-BC30-B29F24D466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21127E0-675A-4618-9A07-FE8C1E6268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AAA0CF5-A5AD-4480-A771-6DC7CEFAE7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445CFB-F018-4FD9-9326-F900B781B2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B273038-DE20-491F-9939-BC0CD44053F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0D9CBA9-FF19-4776-AC11-BAE91D68E3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3644A66-F98B-47AA-8254-41D0259C37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A71F829-705B-4DEF-8017-30AA98B2F9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ADB28A1-8EE2-4ACB-BD6A-613AE6B667E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B03F8C3-1989-4AF2-8B5A-E4F826CDC0E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8911BCB-1DB5-47AB-81D0-8ECC55AD4A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C953592-A4AB-4B66-B56C-E7E55375F0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06B32BB-10C9-47F7-942B-E68D388ACF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A419952-02EB-45AF-844C-84FD5B3DEF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65667A9-017B-4F63-B4C5-D34CE478FE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992FC9-E7E7-428D-B82E-439AAF7C532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608CED2-F16E-48F3-A14B-21D5E39FC3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3D76777-7C4B-42B4-AED8-A5539FB167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F42983A-E263-4138-BF3C-3BAC377B09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B7E20FA-2DE7-4277-87F8-1D82DB6406B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A715BAF-7C88-4BB5-B7AC-268F56E0D5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19D3BD0-A78B-47B1-A75E-F52EF605DE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FF948B3-F575-4AC3-B5CB-61DD5FA7634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87C7265-9EC1-44BF-8C52-3AA87BD096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04A47CC-202F-4AA2-AB3E-C54FE35A8BF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2FC81F2-9316-46C1-A8D8-7DDA27F8AF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BD9A078-5764-467B-9FC0-DFC64F676F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3" name="Group 92">
            <a:extLst>
              <a:ext uri="{FF2B5EF4-FFF2-40B4-BE49-F238E27FC236}">
                <a16:creationId xmlns:a16="http://schemas.microsoft.com/office/drawing/2014/main" id="{27B2EBE5-458B-4D53-9B88-ED83CFF1A20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 name="Freeform 17">
              <a:extLst>
                <a:ext uri="{FF2B5EF4-FFF2-40B4-BE49-F238E27FC236}">
                  <a16:creationId xmlns:a16="http://schemas.microsoft.com/office/drawing/2014/main" id="{4F3107B1-873C-4EFA-808F-2BA7686C89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9C36E72E-D186-4E07-B0AC-CA9B880F9520}"/>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6" name="Straight Connector 95">
                <a:extLst>
                  <a:ext uri="{FF2B5EF4-FFF2-40B4-BE49-F238E27FC236}">
                    <a16:creationId xmlns:a16="http://schemas.microsoft.com/office/drawing/2014/main" id="{820267E3-AB30-4642-A034-71F86FCF6EC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FD2D1EF-CFA4-4FBC-A160-9A6E66140D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7EB9FF9-E1B5-435B-B204-2EB6EA1921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8BE4B63-95E8-4E3A-9039-4A6567F85A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1004DE9-B326-4AE0-A43A-06D38E085A0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4894533-9533-42BB-B981-ECBC8136C7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0B2DBFC-7360-4F73-A8A3-FC6651233B5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F954A4-4509-4E0B-8A7E-C5ED65BA9D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0DE8D61-F7C6-4611-9655-0556F2E8C10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AB6CBE5-E043-42BB-AFB8-4A4894C4B1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FEDDC7F-06BE-4638-AF08-9173232944F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ACCD129-C3C4-4157-BEDE-7611E829EC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F817751-8ED5-487E-9976-216EEE1311E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87B65EB-E838-4CF7-9F73-5B117BA2F8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7218803-BDF0-4296-BD4D-2F6D341C57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64C08D4-4A3C-4644-9A6B-A3E44F8C49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448942A-BFE6-4A74-8AC2-D0A3D09D8E0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FE588F5-37CB-4EDE-90D5-20DE068E86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E34BBD7-4CCF-4691-952A-C2E662DF8B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57B31F6-4799-4A8D-A7D8-261DCAE1C4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0424E31-1D0B-4E13-9D73-4DC0DB7B834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4379BE6-2A1F-4CF3-971D-B23BF4AF86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EB3993A-1002-4C8D-8F50-CAEF0F1835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1D2DBC3-0B30-4312-91E1-6FA2C18705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96B6005-D67A-4006-844E-C561284F79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F119E0F-FB34-440B-8C52-AC64584F0E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C8E579E-53EA-4DAB-BB89-49243AE851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D603BD5-619E-44A4-BA18-61B4501FC25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743652E-C89F-4433-A122-83CA187F972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F45C8D9-C3D7-4DE6-A151-4FC02FD565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8F4DE1F-74D6-4B7E-A864-A7354F287F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8EBD3EA-DB69-4954-88BD-1218B340EB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0F8B685-F78E-4261-B345-F5E4238CA9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F587EF1-D784-4D0C-85F1-84D9896205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AFC9F26-DE9C-44ED-BFDA-B53D4373F5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C5C5B20-2957-4913-974F-6C643B14AC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FF2B521-7E20-4B95-8B57-723DDEA0DF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099D084-404A-48EA-8AA4-3DE23D0A70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FBCBDE4-1CF7-47CF-A3AC-40A225657D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B04CE69-D714-4B45-AA45-C18988347B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ACDC249-F5DC-498A-B86E-B98736F391B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6F9CACB-3D25-4CD3-BACC-6CAF8C92372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E0A759E-B512-4C6B-A2AC-CB59E1068F0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8FDDBB3-375D-438E-AB85-DEE34D6B46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571AE7B-9324-4652-BA2F-50550D60EDA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D8EC0F0-66AE-4542-B774-FE12EDC1645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FE28852-1AE5-4C7D-8A5A-FE72DA5321C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504E5358-618D-4DE9-85BF-84AFB4BEB1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286D725-FCF5-44D0-B5FF-4001A5A31C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BD6607D-EE36-4270-BE75-B5D58808B7A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7CB98F5-FB6F-4EA1-BE45-73A75DFC96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C48DEF1-B84B-4C6B-BC15-5C9CF3DAAF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1A1657A-7197-4559-8DAD-640280FF936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30DEEEE-6BC2-4F12-AC26-EA02BB27FA2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F70A519-7171-4594-B492-974B23F18F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90583A9-FCC7-474E-B10D-8F6DD7B74DA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04E1E01-2468-4ED6-932B-DFE74F1803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5DE2855-EBF3-46B5-B5AB-37F33DAECD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B63BD3-DF06-4DC8-8B81-A4A09307318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A8FEC80-A785-4B83-A1F5-AA524E2D4F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56E08B4-7863-4447-ADE5-AAC63C8EBD7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8D39C2-1010-4240-9865-B0EBD7E040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3FD354F-81D1-4345-8C40-E58D5C27B6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A343148-BCCD-4618-8B23-EB728235BA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32D1A89-C062-4D40-A079-980BAD5912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319DEE0-4918-468D-8B5A-A4759D5C84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BB6155A-8B2E-4CCD-B852-26927EF9EA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57B2E68-E4C5-47DD-988F-125E7C2F80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549DE4B-B602-48AF-AC61-05F694A3475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E8CA150-1FC4-4A4D-9DB2-1AA3A34669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BEB0DDA-B2FE-427A-A2F0-9FC06C33D0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3C95539-7E29-4577-ACE2-8642D81C72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2FF50C42-6433-4328-B5CA-389C28317E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74A59028-6EE1-4E53-959E-067DF80BE7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C184BDD-4E87-4C6F-9249-7CA2121B72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0AE336B-F4C5-44E8-8E78-382683C04A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DF74550-C0B6-4EDE-81AF-ABAE0AD23B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C7509FB-3C93-4ADB-B6BF-06A5025F2A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6" name="Obraz 6" descr="Obraz zawierający trawa, osoba, trzymający, owoce&#10;&#10;Opis wygenerowany automatycznie">
            <a:extLst>
              <a:ext uri="{FF2B5EF4-FFF2-40B4-BE49-F238E27FC236}">
                <a16:creationId xmlns:a16="http://schemas.microsoft.com/office/drawing/2014/main" id="{6C4CB23E-41A2-4F3C-B6A8-6ACAEFB12436}"/>
              </a:ext>
            </a:extLst>
          </p:cNvPr>
          <p:cNvPicPr>
            <a:picLocks noChangeAspect="1"/>
          </p:cNvPicPr>
          <p:nvPr/>
        </p:nvPicPr>
        <p:blipFill rotWithShape="1">
          <a:blip r:embed="rId4"/>
          <a:srcRect l="19901" r="12714" b="2"/>
          <a:stretch/>
        </p:blipFill>
        <p:spPr>
          <a:xfrm>
            <a:off x="8331357" y="-824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4037868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69C24B-49FF-4C74-80CE-9DD28E737FC7}"/>
              </a:ext>
            </a:extLst>
          </p:cNvPr>
          <p:cNvSpPr>
            <a:spLocks noGrp="1"/>
          </p:cNvSpPr>
          <p:nvPr>
            <p:ph type="title"/>
          </p:nvPr>
        </p:nvSpPr>
        <p:spPr>
          <a:xfrm>
            <a:off x="685801" y="609600"/>
            <a:ext cx="6143423" cy="1456267"/>
          </a:xfrm>
        </p:spPr>
        <p:txBody>
          <a:bodyPr>
            <a:normAutofit/>
          </a:bodyPr>
          <a:lstStyle/>
          <a:p>
            <a:r>
              <a:rPr lang="pl-PL" b="1">
                <a:ea typeface="+mj-lt"/>
                <a:cs typeface="+mj-lt"/>
              </a:rPr>
              <a:t> 1. Zacznijmy od naszych domów</a:t>
            </a:r>
            <a:endParaRPr lang="pl-PL"/>
          </a:p>
        </p:txBody>
      </p:sp>
      <p:sp>
        <p:nvSpPr>
          <p:cNvPr id="3" name="Symbol zastępczy zawartości 2">
            <a:extLst>
              <a:ext uri="{FF2B5EF4-FFF2-40B4-BE49-F238E27FC236}">
                <a16:creationId xmlns:a16="http://schemas.microsoft.com/office/drawing/2014/main" id="{84C53AC0-4921-479E-B1E8-A14B4CFE5E79}"/>
              </a:ext>
            </a:extLst>
          </p:cNvPr>
          <p:cNvSpPr>
            <a:spLocks noGrp="1"/>
          </p:cNvSpPr>
          <p:nvPr>
            <p:ph idx="1"/>
          </p:nvPr>
        </p:nvSpPr>
        <p:spPr>
          <a:xfrm>
            <a:off x="685801" y="2142067"/>
            <a:ext cx="6143423" cy="3649133"/>
          </a:xfrm>
        </p:spPr>
        <p:txBody>
          <a:bodyPr>
            <a:normAutofit/>
          </a:bodyPr>
          <a:lstStyle/>
          <a:p>
            <a:r>
              <a:rPr lang="pl-PL">
                <a:latin typeface="Calibri"/>
                <a:ea typeface="+mn-lt"/>
                <a:cs typeface="+mn-lt"/>
              </a:rPr>
              <a:t>Nie da się ukryć, że współczesne domostwa potrzebują sporej ilości energii elektrycznej. Oświetlenie, sprzęty kuchenne, pralka, telewizor… To tylko niektóre z obiektów, które do pracy potrzebują nie mało prądu. To nie tylko problem, z którym musi poradzić sobie domowy budżet, ale również środowisko. Jak więc zadbać o te dwie kwestie? Tak jak w omawianych wcześniej przykładach, wystarczy zacząć od niewielkich zmian. Wyłączenie nieużywanych sprzętów, gaszenie światła, używanie ekologicznych trybów prania, wyciąganie kabli z kontaktu — już tyle wystarczy, żeby zredukować wysokość rachunków</a:t>
            </a:r>
            <a:endParaRPr lang="pl-PL">
              <a:latin typeface="Calibri"/>
            </a:endParaRPr>
          </a:p>
        </p:txBody>
      </p:sp>
      <p:pic>
        <p:nvPicPr>
          <p:cNvPr id="4" name="Obraz 4" descr="Obraz zawierający zewnętrzne, budynek, dom, trawa&#10;&#10;Opis wygenerowany automatycznie">
            <a:extLst>
              <a:ext uri="{FF2B5EF4-FFF2-40B4-BE49-F238E27FC236}">
                <a16:creationId xmlns:a16="http://schemas.microsoft.com/office/drawing/2014/main" id="{73D4B70F-6F27-491A-91C1-BF9E54C3AAA9}"/>
              </a:ext>
            </a:extLst>
          </p:cNvPr>
          <p:cNvPicPr>
            <a:picLocks noChangeAspect="1"/>
          </p:cNvPicPr>
          <p:nvPr/>
        </p:nvPicPr>
        <p:blipFill rotWithShape="1">
          <a:blip r:embed="rId3"/>
          <a:srcRect l="10228" r="7401" b="-1"/>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8" name="Group 10">
            <a:extLst>
              <a:ext uri="{FF2B5EF4-FFF2-40B4-BE49-F238E27FC236}">
                <a16:creationId xmlns:a16="http://schemas.microsoft.com/office/drawing/2014/main" id="{8C07AEC9-9EAB-4BFE-9E8B-0A88819AF0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2" name="Freeform 98">
              <a:extLst>
                <a:ext uri="{FF2B5EF4-FFF2-40B4-BE49-F238E27FC236}">
                  <a16:creationId xmlns:a16="http://schemas.microsoft.com/office/drawing/2014/main" id="{F1282140-09D2-4C25-B13E-8001409600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1DDE92A-A4E7-4CE8-AE27-5F761E304384}"/>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4" name="Straight Connector 13">
                <a:extLst>
                  <a:ext uri="{FF2B5EF4-FFF2-40B4-BE49-F238E27FC236}">
                    <a16:creationId xmlns:a16="http://schemas.microsoft.com/office/drawing/2014/main" id="{3320B63E-D7BD-43AC-84C5-440D2577B59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857C07-B4DF-4B6F-B782-859264D7D85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EF0D51B-B72F-4918-AAB1-A6BE4B82A7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229AF8-7F20-4524-8FA2-E3E29BF211F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C87E978-EC26-4EA5-9DFE-B84C4C2B9CD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4115A8A-0175-495F-B7DA-C59F0D59917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B44B3D-D148-4FD7-B8CD-5FF3155CFB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3928E8-F407-44BF-9A91-041E649AFC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61F5A62-82DB-4B66-BD14-C92BCF8D32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BCB962-7F30-4DBF-AB1F-C53DEACDC0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497F5B-65FB-4EE8-9FCF-FE0D49F3A19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8C46E6C-774F-4C36-927A-BAA7DEB7D2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531B587-919E-433D-B327-DB808F716C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CE57BD-EC34-4A76-B287-D23AC5FD4F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E7C9C6-C39D-4EB5-8AA8-2023FB7EE8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3B78F45-3048-4595-8C48-D646E25E46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8DD4AD3-998F-4837-A5CA-F02017A63F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90882A5-BB39-4E31-BAF5-97EF47ED89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6EC88EF-0939-4A86-A45F-BC8C2B26FC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49DD588-37E7-4B23-9ED6-F131F03B8A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4460794-AF86-4574-B424-D631823D3C2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6690C8A-042E-433D-B253-6F06AA6952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4C5E5A5-DA67-4881-88C8-D75582BE11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2E2B0F9-55EA-4641-9CE3-FCC51904324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34F27AA-CF8E-4932-9EC9-F14A918B94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F8E811C-1786-4DEB-9E69-6DE9F58A34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F973AE6-1228-44C3-9539-A52C9B1D12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0D667F6-8D7D-428B-BF6F-A63BF5FBC1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1493161-972F-4035-82D4-1CCC8A40A7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BF5D3FF-5D5D-4416-B40B-11E70DC71B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49344B8-784E-418E-A715-E46BE55B6C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6C1159D-CDB4-473C-A602-4C61F648B06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7CEEC98-B022-4C88-9E3C-5423114E92F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0E777FD-A0D8-4ADD-9C76-2B0407F721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6F04DA7-9CD2-4BC0-8DBE-3846A4A3CF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9780951-740D-4EF7-AA1A-49B2914417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967E5-6E93-471F-A0CC-A672AE17FA4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A1BCC38-1F57-4C90-B954-4B53F1E5C5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5CF7B5C-1BEC-4D5D-8B95-8633ECF432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D04EA6-5508-427D-8D22-81C59266AD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9004AD-3371-4FFC-A5A4-BE80CB57BE5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782535D-5285-44E5-B0C5-FC0BDC8E0F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EC38B95-A7C9-403B-9F93-74C1A18BEC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10C6357-BE69-4A3B-87BA-0181125931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C41DA3D-A7F6-4FB5-9A14-9E93E449A79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D8DEF88-B68B-4C40-8729-91C1626B958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C9971C2-04A2-4FD6-98D0-B7073996A3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2C046FF-0BD4-41DD-94DF-29CEE8F889D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EE25D21-6A38-45D8-B01C-E31EF664E5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622EE14-7B3C-448B-A043-BC43658EC2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BEE20CD-3E74-4C3F-AA60-C563417D212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C4BDE27-36BB-412B-BC30-B29F24D466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21127E0-675A-4618-9A07-FE8C1E6268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AAA0CF5-A5AD-4480-A771-6DC7CEFAE7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445CFB-F018-4FD9-9326-F900B781B2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B273038-DE20-491F-9939-BC0CD44053F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0D9CBA9-FF19-4776-AC11-BAE91D68E3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3644A66-F98B-47AA-8254-41D0259C37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A71F829-705B-4DEF-8017-30AA98B2F9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ADB28A1-8EE2-4ACB-BD6A-613AE6B667E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B03F8C3-1989-4AF2-8B5A-E4F826CDC0E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8911BCB-1DB5-47AB-81D0-8ECC55AD4A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C953592-A4AB-4B66-B56C-E7E55375F0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06B32BB-10C9-47F7-942B-E68D388ACF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A419952-02EB-45AF-844C-84FD5B3DEF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65667A9-017B-4F63-B4C5-D34CE478FE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992FC9-E7E7-428D-B82E-439AAF7C532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608CED2-F16E-48F3-A14B-21D5E39FC3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3D76777-7C4B-42B4-AED8-A5539FB167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F42983A-E263-4138-BF3C-3BAC377B09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B7E20FA-2DE7-4277-87F8-1D82DB6406B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A715BAF-7C88-4BB5-B7AC-268F56E0D5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19D3BD0-A78B-47B1-A75E-F52EF605DE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FF948B3-F575-4AC3-B5CB-61DD5FA7634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87C7265-9EC1-44BF-8C52-3AA87BD096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04A47CC-202F-4AA2-AB3E-C54FE35A8BF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2FC81F2-9316-46C1-A8D8-7DDA27F8AF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BD9A078-5764-467B-9FC0-DFC64F676F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 name="Group 92">
            <a:extLst>
              <a:ext uri="{FF2B5EF4-FFF2-40B4-BE49-F238E27FC236}">
                <a16:creationId xmlns:a16="http://schemas.microsoft.com/office/drawing/2014/main" id="{27B2EBE5-458B-4D53-9B88-ED83CFF1A20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4" name="Freeform 17">
              <a:extLst>
                <a:ext uri="{FF2B5EF4-FFF2-40B4-BE49-F238E27FC236}">
                  <a16:creationId xmlns:a16="http://schemas.microsoft.com/office/drawing/2014/main" id="{4F3107B1-873C-4EFA-808F-2BA7686C89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9C36E72E-D186-4E07-B0AC-CA9B880F9520}"/>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6" name="Straight Connector 95">
                <a:extLst>
                  <a:ext uri="{FF2B5EF4-FFF2-40B4-BE49-F238E27FC236}">
                    <a16:creationId xmlns:a16="http://schemas.microsoft.com/office/drawing/2014/main" id="{820267E3-AB30-4642-A034-71F86FCF6EC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FD2D1EF-CFA4-4FBC-A160-9A6E66140D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7EB9FF9-E1B5-435B-B204-2EB6EA1921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8BE4B63-95E8-4E3A-9039-4A6567F85A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1004DE9-B326-4AE0-A43A-06D38E085A0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4894533-9533-42BB-B981-ECBC8136C7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0B2DBFC-7360-4F73-A8A3-FC6651233B5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F954A4-4509-4E0B-8A7E-C5ED65BA9D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0DE8D61-F7C6-4611-9655-0556F2E8C10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AB6CBE5-E043-42BB-AFB8-4A4894C4B1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FEDDC7F-06BE-4638-AF08-9173232944F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ACCD129-C3C4-4157-BEDE-7611E829EC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F817751-8ED5-487E-9976-216EEE1311E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87B65EB-E838-4CF7-9F73-5B117BA2F8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7218803-BDF0-4296-BD4D-2F6D341C57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64C08D4-4A3C-4644-9A6B-A3E44F8C49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448942A-BFE6-4A74-8AC2-D0A3D09D8E0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FE588F5-37CB-4EDE-90D5-20DE068E86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E34BBD7-4CCF-4691-952A-C2E662DF8B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57B31F6-4799-4A8D-A7D8-261DCAE1C4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0424E31-1D0B-4E13-9D73-4DC0DB7B834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4379BE6-2A1F-4CF3-971D-B23BF4AF86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EB3993A-1002-4C8D-8F50-CAEF0F1835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1D2DBC3-0B30-4312-91E1-6FA2C18705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96B6005-D67A-4006-844E-C561284F79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F119E0F-FB34-440B-8C52-AC64584F0E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C8E579E-53EA-4DAB-BB89-49243AE851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D603BD5-619E-44A4-BA18-61B4501FC25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743652E-C89F-4433-A122-83CA187F972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F45C8D9-C3D7-4DE6-A151-4FC02FD565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8F4DE1F-74D6-4B7E-A864-A7354F287F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8EBD3EA-DB69-4954-88BD-1218B340EB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0F8B685-F78E-4261-B345-F5E4238CA9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F587EF1-D784-4D0C-85F1-84D9896205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AFC9F26-DE9C-44ED-BFDA-B53D4373F5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C5C5B20-2957-4913-974F-6C643B14AC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FF2B521-7E20-4B95-8B57-723DDEA0DF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099D084-404A-48EA-8AA4-3DE23D0A70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FBCBDE4-1CF7-47CF-A3AC-40A225657D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B04CE69-D714-4B45-AA45-C18988347B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ACDC249-F5DC-498A-B86E-B98736F391B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6F9CACB-3D25-4CD3-BACC-6CAF8C92372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E0A759E-B512-4C6B-A2AC-CB59E1068F0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8FDDBB3-375D-438E-AB85-DEE34D6B46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571AE7B-9324-4652-BA2F-50550D60EDA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D8EC0F0-66AE-4542-B774-FE12EDC1645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FE28852-1AE5-4C7D-8A5A-FE72DA5321C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504E5358-618D-4DE9-85BF-84AFB4BEB1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286D725-FCF5-44D0-B5FF-4001A5A31C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BD6607D-EE36-4270-BE75-B5D58808B7A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7CB98F5-FB6F-4EA1-BE45-73A75DFC96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C48DEF1-B84B-4C6B-BC15-5C9CF3DAAF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1A1657A-7197-4559-8DAD-640280FF936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30DEEEE-6BC2-4F12-AC26-EA02BB27FA2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F70A519-7171-4594-B492-974B23F18F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90583A9-FCC7-474E-B10D-8F6DD7B74DA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04E1E01-2468-4ED6-932B-DFE74F1803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5DE2855-EBF3-46B5-B5AB-37F33DAECD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AB63BD3-DF06-4DC8-8B81-A4A09307318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A8FEC80-A785-4B83-A1F5-AA524E2D4F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56E08B4-7863-4447-ADE5-AAC63C8EBD7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8D39C2-1010-4240-9865-B0EBD7E040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3FD354F-81D1-4345-8C40-E58D5C27B6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A343148-BCCD-4618-8B23-EB728235BA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32D1A89-C062-4D40-A079-980BAD5912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319DEE0-4918-468D-8B5A-A4759D5C84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BB6155A-8B2E-4CCD-B852-26927EF9EA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57B2E68-E4C5-47DD-988F-125E7C2F80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549DE4B-B602-48AF-AC61-05F694A3475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5E8CA150-1FC4-4A4D-9DB2-1AA3A34669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BEB0DDA-B2FE-427A-A2F0-9FC06C33D0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3C95539-7E29-4577-ACE2-8642D81C72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2FF50C42-6433-4328-B5CA-389C28317E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74A59028-6EE1-4E53-959E-067DF80BE7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C184BDD-4E87-4C6F-9249-7CA2121B72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0AE336B-F4C5-44E8-8E78-382683C04A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DF74550-C0B6-4EDE-81AF-ABAE0AD23B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C7509FB-3C93-4ADB-B6BF-06A5025F2A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6" name="Obraz 6" descr="Obraz zawierający trawa, zewnętrzne, dom, budynek&#10;&#10;Opis wygenerowany automatycznie">
            <a:extLst>
              <a:ext uri="{FF2B5EF4-FFF2-40B4-BE49-F238E27FC236}">
                <a16:creationId xmlns:a16="http://schemas.microsoft.com/office/drawing/2014/main" id="{AD0F1834-2F9C-46DE-B47C-5DA188C6D178}"/>
              </a:ext>
            </a:extLst>
          </p:cNvPr>
          <p:cNvPicPr>
            <a:picLocks noChangeAspect="1"/>
          </p:cNvPicPr>
          <p:nvPr/>
        </p:nvPicPr>
        <p:blipFill rotWithShape="1">
          <a:blip r:embed="rId4"/>
          <a:srcRect r="10352"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1373159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2D2B91-BC0B-4B92-92DC-C2DF9FB21EE1}"/>
              </a:ext>
            </a:extLst>
          </p:cNvPr>
          <p:cNvSpPr>
            <a:spLocks noGrp="1"/>
          </p:cNvSpPr>
          <p:nvPr>
            <p:ph type="title"/>
          </p:nvPr>
        </p:nvSpPr>
        <p:spPr>
          <a:xfrm>
            <a:off x="685801" y="609600"/>
            <a:ext cx="4681873" cy="1456267"/>
          </a:xfrm>
        </p:spPr>
        <p:txBody>
          <a:bodyPr>
            <a:normAutofit/>
          </a:bodyPr>
          <a:lstStyle/>
          <a:p>
            <a:r>
              <a:rPr lang="pl-PL" b="1">
                <a:ea typeface="+mj-lt"/>
                <a:cs typeface="+mj-lt"/>
              </a:rPr>
              <a:t>2. będę oszczędzać wodę</a:t>
            </a:r>
            <a:endParaRPr lang="pl-PL"/>
          </a:p>
        </p:txBody>
      </p:sp>
      <p:sp>
        <p:nvSpPr>
          <p:cNvPr id="3" name="Symbol zastępczy zawartości 2">
            <a:extLst>
              <a:ext uri="{FF2B5EF4-FFF2-40B4-BE49-F238E27FC236}">
                <a16:creationId xmlns:a16="http://schemas.microsoft.com/office/drawing/2014/main" id="{E442F981-28F0-45C1-BF46-F7C11CAED6AA}"/>
              </a:ext>
            </a:extLst>
          </p:cNvPr>
          <p:cNvSpPr>
            <a:spLocks noGrp="1"/>
          </p:cNvSpPr>
          <p:nvPr>
            <p:ph idx="1"/>
          </p:nvPr>
        </p:nvSpPr>
        <p:spPr>
          <a:xfrm>
            <a:off x="685801" y="2142067"/>
            <a:ext cx="4681873" cy="3649133"/>
          </a:xfrm>
        </p:spPr>
        <p:txBody>
          <a:bodyPr>
            <a:normAutofit/>
          </a:bodyPr>
          <a:lstStyle/>
          <a:p>
            <a:r>
              <a:rPr lang="pl-PL" b="1">
                <a:ea typeface="+mn-lt"/>
                <a:cs typeface="+mn-lt"/>
              </a:rPr>
              <a:t> </a:t>
            </a:r>
            <a:r>
              <a:rPr lang="pl-PL">
                <a:latin typeface="Calibri"/>
                <a:ea typeface="+mn-lt"/>
                <a:cs typeface="+mn-lt"/>
              </a:rPr>
              <a:t>Zacznijmy od podstaw. Ograniczenie wody może dla wielu wyświechtanym banałem, jednak to kwestia, do której warto zawsze wrócić, zwłaszcza że wprowadzenie nowych prostych nawyków nic nas nie kosztuje. Wystarczy zamienić kąpiele na prysznic, zakręcać kran, kiedy myjemy zęby oraz zmywać naczynia w zlewie napełnionym wodą zamiast pod bieżącą. Nic prostszego, prawda?</a:t>
            </a:r>
            <a:endParaRPr lang="pl-PL">
              <a:latin typeface="Calibri"/>
              <a:cs typeface="Calibri"/>
            </a:endParaRPr>
          </a:p>
        </p:txBody>
      </p:sp>
      <p:grpSp>
        <p:nvGrpSpPr>
          <p:cNvPr id="11" name="Group 10">
            <a:extLst>
              <a:ext uri="{FF2B5EF4-FFF2-40B4-BE49-F238E27FC236}">
                <a16:creationId xmlns:a16="http://schemas.microsoft.com/office/drawing/2014/main" id="{9624C10F-3412-42CA-B46B-72A5ACF307D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2" name="Freeform 98">
              <a:extLst>
                <a:ext uri="{FF2B5EF4-FFF2-40B4-BE49-F238E27FC236}">
                  <a16:creationId xmlns:a16="http://schemas.microsoft.com/office/drawing/2014/main" id="{EE12EFC9-905E-44A8-9DC2-3D8DFC8DFB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8280BB0-0CAE-4573-B221-359D88D14110}"/>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4" name="Straight Connector 13">
                <a:extLst>
                  <a:ext uri="{FF2B5EF4-FFF2-40B4-BE49-F238E27FC236}">
                    <a16:creationId xmlns:a16="http://schemas.microsoft.com/office/drawing/2014/main" id="{A19080F2-9917-45DC-9455-3037543BD7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E48598-7893-40F4-9672-7C759F8690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B989AE-E13F-4942-88D7-3163F1DBE3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952651B-3EE8-422F-8194-A5CF4C1A59E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8C64D6-8C1D-4349-AA37-C248DC6D5C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B2FC2C-D26F-4BE4-BC2B-313946C2CEB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F9D66A2-DFEC-432A-82D0-5516571F9C5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91EB4EC-4537-4E42-9F07-357CA7EF93C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54BDF6-9F84-4C25-A65E-EE6E4A61672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88B3BF0-81D0-4DBE-987B-087D223BF1C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D3D588A-1D03-4D54-934A-4D1405A813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1B7B7B-F834-4882-B978-55E03CFC38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6BFBA9B-D100-48C0-BEA5-DBB2CDE7277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53CE90E-8ED1-44A3-8C2F-DC25B807D5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19D2437-C3F9-43BB-9F5E-70722C51EC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313ACA-D7CF-49E0-8F95-6CEBE9A5A52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D7921A7-D73A-43D6-BAA6-0B64EF14519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CB9466-445C-41C6-ACC9-7097C7F9AC8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7C037B-B231-4FC3-A1D0-52650A0151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20C5B69-C416-46E9-B3E3-9C108BB54F5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F68351D-5FD3-418D-9394-DC53FFE58C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E38090-DF9F-425D-9201-144C7C64A1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B95176-16D6-435A-8C65-D70E70CF45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7FFD3A8-5ECF-4BB9-9904-8E56A2CA3D9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FC4418F-3BE7-4FCC-82CA-9F9802996C0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57B0E9-DE7D-47B5-A465-D7C068BCD8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B9B0006-3DB9-445C-9C07-A35747AB004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A1248C5-AF19-4FDB-BDCF-A07E5D2D41E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016099-3580-4454-8937-DFA6B4EB1C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42">
                <a:extLst>
                  <a:ext uri="{FF2B5EF4-FFF2-40B4-BE49-F238E27FC236}">
                    <a16:creationId xmlns:a16="http://schemas.microsoft.com/office/drawing/2014/main" id="{4C756983-B0D0-4EC2-B8C8-F09F8DCD62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5942A62-D8D3-478D-B882-EEA1288D4BA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AD2BB4E-2D54-43C1-B512-1F4F1919B9F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8EDDC20-DB61-4B00-924C-CB5CBE6D67E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336F35F-8E5E-4A7B-8C08-C017E2C3CF0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D45B06-93C4-433A-A010-35741BD527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C57400E-9852-4B39-8056-BDABDCBC6F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2E9FCD9-8F62-4296-B7E4-2773B19169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2ECFE30-FE82-40BA-B8C0-88EBF83C58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C74E728-0341-491A-AF23-F1894819A2F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92339FD-6F72-4171-9B67-6210C18233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9C0996B-64F5-44D4-8497-263D6F2CDB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74FD39D-E9A9-4B01-B462-7DB55530EBC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D8B3764-5804-4A89-A704-5A89E13463F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7A936D0-9C2A-4260-B853-3FBCCA6B0C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1E6C27-6ECD-4B32-88C7-7CC5AA76015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36EFD43-D25B-4F4B-A78C-ADDD6255038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973AE7B-0DED-42FD-8815-4CAEC4A496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5093062-0964-4B43-9795-0EF21ED3B9B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CEC16C4-15D6-4E1F-B477-EDE519EF833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38047AB-17C0-421F-9D1C-98DC1713DF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AD125FF-95A6-48FA-932E-8B2767BC3DD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C257A47-9512-4857-82FC-715CE45EC4E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FB9FDBF-E678-4B55-950C-D33A76CDB56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7573DD3-AAB9-4B71-9302-99FFD28004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DDEAC7A-02D3-458E-8541-47B0BFD32B7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7B59F61-1C20-4E1E-BD7A-219648F491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F0EB8EA-D68A-4B1B-BE20-B7265A76F3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5E90A46-391B-4456-8964-CB21B1EE7D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FAFCEBE-9CD5-4B9A-BD4D-0687E065D84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E712763-DAB8-4710-94D2-F7DB6A03138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BAF0F0C-2BAA-4A1E-8F66-432C100FE9F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97A1F41-7384-4B0E-9050-7AD1B0F85E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B67D23-D05E-4D2A-841F-7283A69ACA2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83E53BB-BC76-44B6-8BE1-E62FAE37202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4C016D0-72B4-4425-8AD8-3224C01625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EC493AE-99C8-4DA3-9F45-4D64E3FA90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E7488F4-1240-4ACA-A321-72F21AEEB5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E2A9D79-89FC-41D7-A46F-DCC3D675A7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C506B24-43D3-4673-803B-AEEE385215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3D34E8-DB2E-4D92-B2F1-AD30A73A1C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1F2ADE7-A6D8-495A-8DF3-BEAD6C24AB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180E597-CFC6-43F1-8ADC-AD1EF47709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6A62C95-4918-445F-8BBE-864828C61B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3EC6B15-EE76-4813-988D-246D8D62CB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4838198-F523-4857-93C5-68BD062686F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07304C5-3C68-4A45-A0BD-3F37FE1431D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4B952D9-00F8-40F7-AFA6-9B49E8847F4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244FB29-BC31-497A-BF08-DCCC7BDF47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3" name="Group 92">
            <a:extLst>
              <a:ext uri="{FF2B5EF4-FFF2-40B4-BE49-F238E27FC236}">
                <a16:creationId xmlns:a16="http://schemas.microsoft.com/office/drawing/2014/main" id="{FE5720EF-51BD-4BC1-84B2-665FC03103B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4" name="Freeform 17">
              <a:extLst>
                <a:ext uri="{FF2B5EF4-FFF2-40B4-BE49-F238E27FC236}">
                  <a16:creationId xmlns:a16="http://schemas.microsoft.com/office/drawing/2014/main" id="{E5B1C0AC-637F-4E05-8FA7-C97284854B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2F95825D-EF3C-4E33-93D9-A944690DDF72}"/>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6" name="Straight Connector 95">
                <a:extLst>
                  <a:ext uri="{FF2B5EF4-FFF2-40B4-BE49-F238E27FC236}">
                    <a16:creationId xmlns:a16="http://schemas.microsoft.com/office/drawing/2014/main" id="{931C252F-6B9E-4520-A1D5-A11A733F84A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B2301E2-0E29-4C32-B687-7DF9DA19B69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7F89D44-D0A4-4A91-B444-A883D444145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4991FF9-B5A2-4E31-A923-F9781429E34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C41EDC6-3D4F-4C4D-AB7A-43E4CA14EF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2EE7D6F-5868-4ABC-AF27-6D11310D2C2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05F4A89-D49A-4526-96BB-DE99A06DEE7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4BED963-D7AD-4BC1-BDF0-8285A41AD48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8D4DC82-A1E9-479E-818C-1F072D42E0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129BE4A-506C-499F-BA59-DC0FBFA2294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F8622AC-9388-45AB-9F0F-6B37546A6D0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439DC63-2F0F-4FF9-BCF9-182DCEE6E8E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20F6279-E8D7-4BF9-8EB4-2833B63853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A906223-17D7-4EA3-B085-618E788FED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7885CE7-28C2-4162-B06D-0F76F013CBB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85098B4-6472-4691-B05A-1BF4C6980BD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E60BBDE-4347-40AB-AFA6-5BFBBDCBFBB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EF6875E-37EF-407E-A82C-3F54CAE5617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0C40554-9C95-4102-9151-16E6205D74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35609B5-93CA-4402-912D-86DF44639C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F5B37DF-A154-409D-88A9-60229F7368D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11021AD-5F61-4DB3-862F-2659AA31B8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74010B9-4347-4E4E-805A-0FDAED26E4D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250DB99-4C63-4DBA-AD8A-143D33768A0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3B5FD7FB-0456-4EF7-91EF-07527A44C8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77F81EE-EA21-41C4-8D13-35C7CB5E3A3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FA53E16-1B52-4AF0-96B6-66B6EBF2CB8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3EAEED9-5F4B-47D7-A502-83A08648586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4FB3028-7F93-4736-89BD-C241F1CD25D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D640D6C-370C-404A-BCD6-6B4DBBB3DE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1156078-CD66-4E5C-9C17-C250EDAF0E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A22316E-ABE6-42F0-A2FB-CDB47097EE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BB2A903-D0BE-4FE6-BD8C-62F72DC024A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0BFF665-35A6-49BA-96C3-49963D7D1EA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E5FFB9D-00C9-4D02-B223-5D8A7961982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836A95E-2B0A-4F13-B78D-38ED1529B7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3B2B824-5CCF-4FEE-B139-7C8CCD2E125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AE1F50B-901C-4839-983C-841CF007203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EA1C69F-5C0A-4212-B2CC-6E92E8B2DB0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98B221D-DB70-40F4-AAF8-D77E501819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2CCCD06-AF75-4ABC-A74E-4E38ECCA067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CBA5AD4-31C8-4A41-9305-98A87B63C66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D417D36-0367-45CB-8611-A5A4096A39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FD5F79D-66F5-4044-A5C6-EA7E33BC49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768A8CB-6901-41AD-9754-26028397E59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4E65170-FD80-4D76-A6A5-C275DA7332F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AAEFBD7-C0D1-4C3E-BFD1-B4448DA4987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896ADBB-E488-4EFC-A837-51C18FEDFF3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3E9BBE5-46B0-4161-BCDF-2A671B8C0F6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C18794B-1248-43D7-9825-67FC06E41B7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BD7F91D-D92C-40C4-924F-641DD331A31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0D92DEE-CE16-490E-B106-BD2D59F91C0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22272A5-4E81-4509-8A06-0A5341136BB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D3B8594-7296-4E13-8378-93B5A0F570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AFD3CFE-3D9C-4F22-9ABB-3860E4FF83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D3968F1-11A1-495E-A2A6-FDD3AC9CD3F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27898BB-7165-4345-B70D-3DEC376036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FFEF348-2178-4A15-A165-A44F1C476E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8E9EB16-5546-4780-9548-818238ED21B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E8F1ACB-61A5-4148-BB02-EE1EDD2D405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9BB75B5-95BF-4B11-B5FF-40360E63265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B24E939-01F9-46B6-A8CA-266B61E746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3415BB6-B979-4FDB-9994-5A6B2CE4198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FBE1BDE-1CA9-4DCB-B00A-807A54008D1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9C4E1B6-83D5-4F1F-A5EA-8E5475B0820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BA7787E7-16F7-4DFF-B2F1-C0112C173F4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2BB3AC0-ED9F-4543-939F-5021D115A58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F0F554C-4E6F-49D0-9E0A-85DF74B438B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587ACA3-432D-44C5-A670-64B12393D67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05D16D7-5D6D-40FE-B444-0E92C997DB1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625D8CD-9E73-47D9-8992-882E27E41D6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C0E920E9-F7FE-48C8-8840-F4BEC3B48D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07C46E3-EA71-4FDA-B55E-2C44EE2A977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24458C4-D7F4-4B07-BF3A-AA5F3C3C317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FBBF26D-F5C0-4FA5-872B-D1AFE5311AD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05D8FD1-DA2A-493F-A900-824A13B4B4D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9257472-E83A-43A8-9C15-2B4A770241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23E9EED-DF24-47EA-A9DA-D0213598764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75" name="Group 174">
            <a:extLst>
              <a:ext uri="{FF2B5EF4-FFF2-40B4-BE49-F238E27FC236}">
                <a16:creationId xmlns:a16="http://schemas.microsoft.com/office/drawing/2014/main" id="{F0C43330-BBB4-451D-B456-412D2DFC2D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739066">
            <a:off x="5520984" y="3122486"/>
            <a:ext cx="2928062" cy="2544637"/>
            <a:chOff x="5281603" y="104899"/>
            <a:chExt cx="6910397" cy="6005491"/>
          </a:xfrm>
        </p:grpSpPr>
        <p:sp>
          <p:nvSpPr>
            <p:cNvPr id="176" name="Freeform 183">
              <a:extLst>
                <a:ext uri="{FF2B5EF4-FFF2-40B4-BE49-F238E27FC236}">
                  <a16:creationId xmlns:a16="http://schemas.microsoft.com/office/drawing/2014/main" id="{D143E951-F028-4CDE-8639-70C7AA88C9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76">
              <a:extLst>
                <a:ext uri="{FF2B5EF4-FFF2-40B4-BE49-F238E27FC236}">
                  <a16:creationId xmlns:a16="http://schemas.microsoft.com/office/drawing/2014/main" id="{12EC115D-C144-4D98-9313-18242EAD8E77}"/>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78" name="Straight Connector 177">
                <a:extLst>
                  <a:ext uri="{FF2B5EF4-FFF2-40B4-BE49-F238E27FC236}">
                    <a16:creationId xmlns:a16="http://schemas.microsoft.com/office/drawing/2014/main" id="{85DCD5AC-0835-4CAA-973A-F5BA80546D1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25E3910-1E1E-4DA0-92F6-1C1EF72CB2D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33A0851-BC0E-42BD-B519-A337BFE4D1C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444F00A-06B7-4D1E-9141-399B8D57B16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942FA40-6D99-4B57-919A-6BA0413D534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385B1C9-0614-45C9-BBAB-9BDE007A0BF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0E05D19-75E7-4318-B9AD-3E1CCC6484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3D1B614-92E5-4C2A-9B9B-E589E23E06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671BC485-F87C-4E8A-8D26-191D357F41E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F362FC54-FCD4-483D-AFCA-0F246B60ACF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392BB85-CBDB-4219-B281-9EDAA1A801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CEC9A29-F4B0-43D6-A6BC-CA9D0C0DD4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5C80B055-3195-4FEA-A1D8-8980F1EB0F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8222165-1EFA-432F-9D45-E163B303800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F1010E9-5E8D-4F60-83E2-262B99ADB9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6772DBD-B1DA-4A0D-B964-E68E9B2C7D5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5B29174-C2D7-49D0-81D9-7751B771A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9DC0A18-B392-4768-A792-B7196E5D387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293DA32-BD49-4EF9-9C3E-1667B87B2AB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D277DD2F-5367-487E-A54E-E6B9A628D0E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781E596-28BB-42D7-B3AA-84EC04E4BB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06757251-89AE-451C-B3C0-7D64961FDF1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3D09B37D-73CC-42F0-B78E-595B0E46B2C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3F4C2B23-F77D-432B-91F1-2090B59B02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E06177C-7EED-408F-95E6-19D147ED8B6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0036E45C-5A32-4C52-AA3C-501E7F570A4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94207DC-486C-498F-A36A-4750A2F5525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AF578A0-3977-4548-9C3A-AB41911F713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5356F1B-7E2D-4CA2-BCE7-8BDD835D93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9A3982E-A4C2-42EF-85CA-CDA3F3CE423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BA45C537-57E8-41E0-9A41-6D5E4E3A31E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1E0CD70-ACCC-4F9F-9FEB-ACF6462E047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145641E-4CB9-4B4C-88E5-22873CDB3C1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C32C5BEB-1C86-4838-BEE0-346F7DBF3FB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9D13E59-43D2-47E7-A17F-43D1AB911F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F2CBD494-57AD-4247-AD7E-24058912053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835E6DA-9C6A-4EE3-AF0D-B54604B3A3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4132660-7D48-459C-B969-BA8C11BD42B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C712CF45-1CC0-45EF-9CCA-92E114EE02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E6857AD-5D11-4249-93E5-B89941D0C2F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293B9189-5304-4891-8F5B-46003F20486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410F758-90F3-4D3E-820F-0490E55BF66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2EEB087F-A4DC-4C72-8518-24262975280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D2F8BD85-BC66-4636-B15E-90BC798A88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5F7092FE-1552-4178-9CA7-4A9E33DDAAD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DF565839-4739-46B9-8C76-56C8758167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B421948B-EBBD-4BAE-8777-00F98AAD066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BC92D44C-A7DB-478B-98D6-00BCA004967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CD6DB32-32A3-4D06-85FB-4278560B846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D4AC4CD-6F77-4B23-A6C8-7853D78D63D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16CA2B07-B5C0-4174-A17D-D7CFF14C816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A0C8E8FF-86E1-4E92-9C8B-E7E8DCC5530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E4FC3C1E-5EF5-4F07-B93C-8D0B50FE6C0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4E8998D1-D87C-4FC0-BB7D-0EC4917D900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AF79AF73-6585-472C-BB25-6B15A95BCF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9E73C31-90A4-49D8-BB83-671597E418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25DEC167-01EE-48C3-991F-5F8D1D2C43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FF392C56-2ABC-45A3-8DBD-10426ED6611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DE0EDB1-D4DB-4535-9E5D-E8E2DD1C564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70F8B66F-54E8-43E3-8C6B-47D5C9D195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3B5CE3C-AE34-4179-9047-FAF418459D8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B14CD80F-B94B-4CDF-BFE4-88E0688A9F2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AC88BD7D-AFE5-4118-A4DF-8A7D444EA54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6B8DB079-33DB-4489-83B7-0E6F8EE4C9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16FAC28-1076-432B-8450-2E006E2E7DF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1276C9FD-22CB-4CBB-8FFC-CC0ED0F178D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7785805-250C-4EC1-8A52-0F3C31F2C0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B92CCD4A-B48E-4DDF-AB69-208DFA4C65B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30A272C-4125-4B3F-8555-552C6E113A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7E9C2C1-9A5A-4B75-A4BC-36EF4F72FF6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642782F-F6F4-47A0-9350-999E8A56150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2BF15673-8D5A-4D82-A92E-F18A0D21D06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92BBC3ED-828E-4225-BD6A-BF5F75B247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46218297-34EF-4B45-BFB0-CB8E979210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7BA6F53-0AF5-4096-8572-F37E9D69107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2699566E-2FDD-4DA4-9B7B-CAB89DEFC2D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A7C120CC-F8E3-4AE0-8767-79F15A0DBA5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BB3E111B-499D-4D5C-B26F-680CAF37D9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4" name="Obraz 4" descr="Obraz zawierający wewnątrz, stół, okno, licznik&#10;&#10;Opis wygenerowany automatycznie">
            <a:extLst>
              <a:ext uri="{FF2B5EF4-FFF2-40B4-BE49-F238E27FC236}">
                <a16:creationId xmlns:a16="http://schemas.microsoft.com/office/drawing/2014/main" id="{3B15B4E3-3076-46E4-BD4F-B37EAFC9C66D}"/>
              </a:ext>
            </a:extLst>
          </p:cNvPr>
          <p:cNvPicPr>
            <a:picLocks noChangeAspect="1"/>
          </p:cNvPicPr>
          <p:nvPr/>
        </p:nvPicPr>
        <p:blipFill rotWithShape="1">
          <a:blip r:embed="rId3"/>
          <a:srcRect l="25699" r="7756" b="1"/>
          <a:stretch/>
        </p:blipFill>
        <p:spPr>
          <a:xfrm>
            <a:off x="5959325" y="2806240"/>
            <a:ext cx="2902538" cy="2902537"/>
          </a:xfrm>
          <a:custGeom>
            <a:avLst/>
            <a:gdLst/>
            <a:ahLst/>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p:spPr>
      </p:pic>
      <p:pic>
        <p:nvPicPr>
          <p:cNvPr id="5" name="Obraz 5" descr="Obraz zawierający woda, siedzi, szkło, niebieski&#10;&#10;Opis wygenerowany automatycznie">
            <a:extLst>
              <a:ext uri="{FF2B5EF4-FFF2-40B4-BE49-F238E27FC236}">
                <a16:creationId xmlns:a16="http://schemas.microsoft.com/office/drawing/2014/main" id="{2BE91789-8D76-4DEA-B074-8D79C5141829}"/>
              </a:ext>
            </a:extLst>
          </p:cNvPr>
          <p:cNvPicPr>
            <a:picLocks noChangeAspect="1"/>
          </p:cNvPicPr>
          <p:nvPr/>
        </p:nvPicPr>
        <p:blipFill rotWithShape="1">
          <a:blip r:embed="rId4"/>
          <a:srcRect r="948"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6" name="Obraz 6" descr="Obraz zawierający woda&#10;&#10;Opis wygenerowany automatycznie">
            <a:extLst>
              <a:ext uri="{FF2B5EF4-FFF2-40B4-BE49-F238E27FC236}">
                <a16:creationId xmlns:a16="http://schemas.microsoft.com/office/drawing/2014/main" id="{E6345FA5-45A2-48B6-833F-CE9D7C3560AC}"/>
              </a:ext>
            </a:extLst>
          </p:cNvPr>
          <p:cNvPicPr>
            <a:picLocks noChangeAspect="1"/>
          </p:cNvPicPr>
          <p:nvPr/>
        </p:nvPicPr>
        <p:blipFill rotWithShape="1">
          <a:blip r:embed="rId5"/>
          <a:srcRect l="6456" r="12658" b="3"/>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spTree>
    <p:extLst>
      <p:ext uri="{BB962C8B-B14F-4D97-AF65-F5344CB8AC3E}">
        <p14:creationId xmlns:p14="http://schemas.microsoft.com/office/powerpoint/2010/main" val="2888698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58451D-41E0-4405-BBF7-766B75B785A8}"/>
              </a:ext>
            </a:extLst>
          </p:cNvPr>
          <p:cNvSpPr>
            <a:spLocks noGrp="1"/>
          </p:cNvSpPr>
          <p:nvPr>
            <p:ph type="title"/>
          </p:nvPr>
        </p:nvSpPr>
        <p:spPr>
          <a:xfrm>
            <a:off x="685801" y="609600"/>
            <a:ext cx="4681873" cy="1456267"/>
          </a:xfrm>
        </p:spPr>
        <p:txBody>
          <a:bodyPr>
            <a:normAutofit/>
          </a:bodyPr>
          <a:lstStyle/>
          <a:p>
            <a:r>
              <a:rPr lang="pl-PL" b="1">
                <a:ea typeface="+mj-lt"/>
                <a:cs typeface="+mj-lt"/>
              </a:rPr>
              <a:t>3. ograniczę ilość plastiku</a:t>
            </a:r>
            <a:endParaRPr lang="pl-PL"/>
          </a:p>
        </p:txBody>
      </p:sp>
      <p:sp>
        <p:nvSpPr>
          <p:cNvPr id="3" name="Symbol zastępczy zawartości 2">
            <a:extLst>
              <a:ext uri="{FF2B5EF4-FFF2-40B4-BE49-F238E27FC236}">
                <a16:creationId xmlns:a16="http://schemas.microsoft.com/office/drawing/2014/main" id="{441372A7-9F84-4971-B66A-66BFCD012F8C}"/>
              </a:ext>
            </a:extLst>
          </p:cNvPr>
          <p:cNvSpPr>
            <a:spLocks noGrp="1"/>
          </p:cNvSpPr>
          <p:nvPr>
            <p:ph idx="1"/>
          </p:nvPr>
        </p:nvSpPr>
        <p:spPr>
          <a:xfrm>
            <a:off x="685801" y="2142067"/>
            <a:ext cx="4681873" cy="3649133"/>
          </a:xfrm>
        </p:spPr>
        <p:txBody>
          <a:bodyPr vert="horz" lIns="91440" tIns="45720" rIns="91440" bIns="45720" rtlCol="0">
            <a:normAutofit/>
          </a:bodyPr>
          <a:lstStyle/>
          <a:p>
            <a:r>
              <a:rPr lang="pl-PL" b="1">
                <a:latin typeface="Calibri"/>
                <a:ea typeface="+mn-lt"/>
                <a:cs typeface="+mn-lt"/>
              </a:rPr>
              <a:t> </a:t>
            </a:r>
            <a:r>
              <a:rPr lang="pl-PL">
                <a:latin typeface="Calibri"/>
                <a:ea typeface="+mn-lt"/>
                <a:cs typeface="+mn-lt"/>
              </a:rPr>
              <a:t>Jeśli w nowym roku chcecie być bardziej </a:t>
            </a:r>
            <a:r>
              <a:rPr lang="pl-PL" err="1">
                <a:latin typeface="Calibri"/>
                <a:ea typeface="+mn-lt"/>
                <a:cs typeface="+mn-lt"/>
              </a:rPr>
              <a:t>eko</a:t>
            </a:r>
            <a:r>
              <a:rPr lang="pl-PL">
                <a:latin typeface="Calibri"/>
                <a:ea typeface="+mn-lt"/>
                <a:cs typeface="+mn-lt"/>
              </a:rPr>
              <a:t>, postarajcie się również ograniczyć zużywanie plastiku, który jest prawdziwą zmorą naszej planety. Tylko w Polsce zużywa się go nawet 3,5 mln ton rocznie. Aby ta liczba nie utrzymywała się na tak wysokim poziomie, warto zaopatrzyć się w płócienną torbę wielokrotnego użytku, a zamiast każdorazowego kupowania butelkowanej wody, zainwestować w kubek bądź dzbanek z filtrem. To proste kroki, od których dobrze zacząć ekologiczne przyzwyczajenie.</a:t>
            </a:r>
            <a:endParaRPr lang="pl-PL">
              <a:latin typeface="Calibri"/>
              <a:cs typeface="Calibri"/>
            </a:endParaRPr>
          </a:p>
        </p:txBody>
      </p:sp>
      <p:grpSp>
        <p:nvGrpSpPr>
          <p:cNvPr id="12" name="Group 11">
            <a:extLst>
              <a:ext uri="{FF2B5EF4-FFF2-40B4-BE49-F238E27FC236}">
                <a16:creationId xmlns:a16="http://schemas.microsoft.com/office/drawing/2014/main" id="{9624C10F-3412-42CA-B46B-72A5ACF307D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3" name="Freeform 98">
              <a:extLst>
                <a:ext uri="{FF2B5EF4-FFF2-40B4-BE49-F238E27FC236}">
                  <a16:creationId xmlns:a16="http://schemas.microsoft.com/office/drawing/2014/main" id="{EE12EFC9-905E-44A8-9DC2-3D8DFC8DFB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8280BB0-0CAE-4573-B221-359D88D14110}"/>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5" name="Straight Connector 14">
                <a:extLst>
                  <a:ext uri="{FF2B5EF4-FFF2-40B4-BE49-F238E27FC236}">
                    <a16:creationId xmlns:a16="http://schemas.microsoft.com/office/drawing/2014/main" id="{A19080F2-9917-45DC-9455-3037543BD7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1E48598-7893-40F4-9672-7C759F8690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3B989AE-E13F-4942-88D7-3163F1DBE3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52651B-3EE8-422F-8194-A5CF4C1A59E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8C64D6-8C1D-4349-AA37-C248DC6D5C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B2FC2C-D26F-4BE4-BC2B-313946C2CEB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9D66A2-DFEC-432A-82D0-5516571F9C5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91EB4EC-4537-4E42-9F07-357CA7EF93C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54BDF6-9F84-4C25-A65E-EE6E4A61672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88B3BF0-81D0-4DBE-987B-087D223BF1C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3D588A-1D03-4D54-934A-4D1405A813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1B7B7B-F834-4882-B978-55E03CFC38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6BFBA9B-D100-48C0-BEA5-DBB2CDE7277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53CE90E-8ED1-44A3-8C2F-DC25B807D5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9D2437-C3F9-43BB-9F5E-70722C51EC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3313ACA-D7CF-49E0-8F95-6CEBE9A5A52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7921A7-D73A-43D6-BAA6-0B64EF14519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DCB9466-445C-41C6-ACC9-7097C7F9AC8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7C037B-B231-4FC3-A1D0-52650A0151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20C5B69-C416-46E9-B3E3-9C108BB54F5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F68351D-5FD3-418D-9394-DC53FFE58C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E38090-DF9F-425D-9201-144C7C64A1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B95176-16D6-435A-8C65-D70E70CF45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7FFD3A8-5ECF-4BB9-9904-8E56A2CA3D9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FC4418F-3BE7-4FCC-82CA-9F9802996C0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957B0E9-DE7D-47B5-A465-D7C068BCD8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B9B0006-3DB9-445C-9C07-A35747AB004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1248C5-AF19-4FDB-BDCF-A07E5D2D41E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0016099-3580-4454-8937-DFA6B4EB1C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756983-B0D0-4EC2-B8C8-F09F8DCD62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5942A62-D8D3-478D-B882-EEA1288D4BA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D2BB4E-2D54-43C1-B512-1F4F1919B9F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8EDDC20-DB61-4B00-924C-CB5CBE6D67E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336F35F-8E5E-4A7B-8C08-C017E2C3CF0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D45B06-93C4-433A-A010-35741BD527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C57400E-9852-4B39-8056-BDABDCBC6F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2E9FCD9-8F62-4296-B7E4-2773B19169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2ECFE30-FE82-40BA-B8C0-88EBF83C58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C74E728-0341-491A-AF23-F1894819A2F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92339FD-6F72-4171-9B67-6210C18233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9C0996B-64F5-44D4-8497-263D6F2CDB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74FD39D-E9A9-4B01-B462-7DB55530EBC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D8B3764-5804-4A89-A704-5A89E13463F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7A936D0-9C2A-4260-B853-3FBCCA6B0C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D1E6C27-6ECD-4B32-88C7-7CC5AA76015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36EFD43-D25B-4F4B-A78C-ADDD6255038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73AE7B-0DED-42FD-8815-4CAEC4A496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5093062-0964-4B43-9795-0EF21ED3B9B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CEC16C4-15D6-4E1F-B477-EDE519EF833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38047AB-17C0-421F-9D1C-98DC1713DF6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AD125FF-95A6-48FA-932E-8B2767BC3DD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C257A47-9512-4857-82FC-715CE45EC4E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FB9FDBF-E678-4B55-950C-D33A76CDB56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7573DD3-AAB9-4B71-9302-99FFD28004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DDEAC7A-02D3-458E-8541-47B0BFD32B7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7B59F61-1C20-4E1E-BD7A-219648F491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F0EB8EA-D68A-4B1B-BE20-B7265A76F3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5E90A46-391B-4456-8964-CB21B1EE7D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FAFCEBE-9CD5-4B9A-BD4D-0687E065D84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E712763-DAB8-4710-94D2-F7DB6A03138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BAF0F0C-2BAA-4A1E-8F66-432C100FE9F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97A1F41-7384-4B0E-9050-7AD1B0F85E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3B67D23-D05E-4D2A-841F-7283A69ACA2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83E53BB-BC76-44B6-8BE1-E62FAE37202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4C016D0-72B4-4425-8AD8-3224C01625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EC493AE-99C8-4DA3-9F45-4D64E3FA90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E7488F4-1240-4ACA-A321-72F21AEEB5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E2A9D79-89FC-41D7-A46F-DCC3D675A7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C506B24-43D3-4673-803B-AEEE385215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3D34E8-DB2E-4D92-B2F1-AD30A73A1C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1F2ADE7-A6D8-495A-8DF3-BEAD6C24AB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180E597-CFC6-43F1-8ADC-AD1EF47709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6A62C95-4918-445F-8BBE-864828C61B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3EC6B15-EE76-4813-988D-246D8D62CB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4838198-F523-4857-93C5-68BD062686F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07304C5-3C68-4A45-A0BD-3F37FE1431D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4B952D9-00F8-40F7-AFA6-9B49E8847F4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244FB29-BC31-497A-BF08-DCCC7BDF47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a:extLst>
              <a:ext uri="{FF2B5EF4-FFF2-40B4-BE49-F238E27FC236}">
                <a16:creationId xmlns:a16="http://schemas.microsoft.com/office/drawing/2014/main" id="{FE5720EF-51BD-4BC1-84B2-665FC03103B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5" name="Freeform 17">
              <a:extLst>
                <a:ext uri="{FF2B5EF4-FFF2-40B4-BE49-F238E27FC236}">
                  <a16:creationId xmlns:a16="http://schemas.microsoft.com/office/drawing/2014/main" id="{E5B1C0AC-637F-4E05-8FA7-C97284854B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2F95825D-EF3C-4E33-93D9-A944690DDF72}"/>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7" name="Straight Connector 96">
                <a:extLst>
                  <a:ext uri="{FF2B5EF4-FFF2-40B4-BE49-F238E27FC236}">
                    <a16:creationId xmlns:a16="http://schemas.microsoft.com/office/drawing/2014/main" id="{931C252F-6B9E-4520-A1D5-A11A733F84A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B2301E2-0E29-4C32-B687-7DF9DA19B69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7F89D44-D0A4-4A91-B444-A883D444145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4991FF9-B5A2-4E31-A923-F9781429E34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C41EDC6-3D4F-4C4D-AB7A-43E4CA14EF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2EE7D6F-5868-4ABC-AF27-6D11310D2C2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05F4A89-D49A-4526-96BB-DE99A06DEE7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4BED963-D7AD-4BC1-BDF0-8285A41AD48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8D4DC82-A1E9-479E-818C-1F072D42E0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129BE4A-506C-499F-BA59-DC0FBFA2294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F8622AC-9388-45AB-9F0F-6B37546A6D0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39DC63-2F0F-4FF9-BCF9-182DCEE6E8E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20F6279-E8D7-4BF9-8EB4-2833B63853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A906223-17D7-4EA3-B085-618E788FED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7885CE7-28C2-4162-B06D-0F76F013CBB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85098B4-6472-4691-B05A-1BF4C6980BD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E60BBDE-4347-40AB-AFA6-5BFBBDCBFBB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EF6875E-37EF-407E-A82C-3F54CAE5617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0C40554-9C95-4102-9151-16E6205D74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35609B5-93CA-4402-912D-86DF44639C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F5B37DF-A154-409D-88A9-60229F7368D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11021AD-5F61-4DB3-862F-2659AA31B8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74010B9-4347-4E4E-805A-0FDAED26E4D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250DB99-4C63-4DBA-AD8A-143D33768A0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B5FD7FB-0456-4EF7-91EF-07527A44C8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77F81EE-EA21-41C4-8D13-35C7CB5E3A3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FA53E16-1B52-4AF0-96B6-66B6EBF2CB8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3EAEED9-5F4B-47D7-A502-83A08648586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4FB3028-7F93-4736-89BD-C241F1CD25D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D640D6C-370C-404A-BCD6-6B4DBBB3DE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1156078-CD66-4E5C-9C17-C250EDAF0EC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A22316E-ABE6-42F0-A2FB-CDB47097EE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BB2A903-D0BE-4FE6-BD8C-62F72DC024A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0BFF665-35A6-49BA-96C3-49963D7D1EA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E5FFB9D-00C9-4D02-B223-5D8A7961982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836A95E-2B0A-4F13-B78D-38ED1529B7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3B2B824-5CCF-4FEE-B139-7C8CCD2E125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AE1F50B-901C-4839-983C-841CF007203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EA1C69F-5C0A-4212-B2CC-6E92E8B2DB0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8B221D-DB70-40F4-AAF8-D77E501819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2CCCD06-AF75-4ABC-A74E-4E38ECCA067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CBA5AD4-31C8-4A41-9305-98A87B63C66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D417D36-0367-45CB-8611-A5A4096A39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FD5F79D-66F5-4044-A5C6-EA7E33BC49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768A8CB-6901-41AD-9754-26028397E59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4E65170-FD80-4D76-A6A5-C275DA7332F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8AAEFBD7-C0D1-4C3E-BFD1-B4448DA4987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896ADBB-E488-4EFC-A837-51C18FEDFF3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3E9BBE5-46B0-4161-BCDF-2A671B8C0F6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C18794B-1248-43D7-9825-67FC06E41B7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BD7F91D-D92C-40C4-924F-641DD331A31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0D92DEE-CE16-490E-B106-BD2D59F91C0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22272A5-4E81-4509-8A06-0A5341136BB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D3B8594-7296-4E13-8378-93B5A0F5709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AFD3CFE-3D9C-4F22-9ABB-3860E4FF83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D3968F1-11A1-495E-A2A6-FDD3AC9CD3F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27898BB-7165-4345-B70D-3DEC376036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FFEF348-2178-4A15-A165-A44F1C476E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8E9EB16-5546-4780-9548-818238ED21B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E8F1ACB-61A5-4148-BB02-EE1EDD2D405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9BB75B5-95BF-4B11-B5FF-40360E63265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B24E939-01F9-46B6-A8CA-266B61E746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3415BB6-B979-4FDB-9994-5A6B2CE4198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FBE1BDE-1CA9-4DCB-B00A-807A54008D1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9C4E1B6-83D5-4F1F-A5EA-8E5475B0820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A7787E7-16F7-4DFF-B2F1-C0112C173F4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2BB3AC0-ED9F-4543-939F-5021D115A58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F0F554C-4E6F-49D0-9E0A-85DF74B438B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B587ACA3-432D-44C5-A670-64B12393D67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05D16D7-5D6D-40FE-B444-0E92C997DB1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625D8CD-9E73-47D9-8992-882E27E41D6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0E920E9-F7FE-48C8-8840-F4BEC3B48D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07C46E3-EA71-4FDA-B55E-2C44EE2A977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24458C4-D7F4-4B07-BF3A-AA5F3C3C317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FFBBF26D-F5C0-4FA5-872B-D1AFE5311AD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05D8FD1-DA2A-493F-A900-824A13B4B4D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59257472-E83A-43A8-9C15-2B4A770241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23E9EED-DF24-47EA-A9DA-D0213598764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76" name="Group 175">
            <a:extLst>
              <a:ext uri="{FF2B5EF4-FFF2-40B4-BE49-F238E27FC236}">
                <a16:creationId xmlns:a16="http://schemas.microsoft.com/office/drawing/2014/main" id="{F0C43330-BBB4-451D-B456-412D2DFC2D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739066">
            <a:off x="5520984" y="3122486"/>
            <a:ext cx="2928062" cy="2544637"/>
            <a:chOff x="5281603" y="104899"/>
            <a:chExt cx="6910397" cy="6005491"/>
          </a:xfrm>
        </p:grpSpPr>
        <p:sp>
          <p:nvSpPr>
            <p:cNvPr id="177" name="Freeform 183">
              <a:extLst>
                <a:ext uri="{FF2B5EF4-FFF2-40B4-BE49-F238E27FC236}">
                  <a16:creationId xmlns:a16="http://schemas.microsoft.com/office/drawing/2014/main" id="{D143E951-F028-4CDE-8639-70C7AA88C9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77">
              <a:extLst>
                <a:ext uri="{FF2B5EF4-FFF2-40B4-BE49-F238E27FC236}">
                  <a16:creationId xmlns:a16="http://schemas.microsoft.com/office/drawing/2014/main" id="{12EC115D-C144-4D98-9313-18242EAD8E77}"/>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79" name="Straight Connector 178">
                <a:extLst>
                  <a:ext uri="{FF2B5EF4-FFF2-40B4-BE49-F238E27FC236}">
                    <a16:creationId xmlns:a16="http://schemas.microsoft.com/office/drawing/2014/main" id="{85DCD5AC-0835-4CAA-973A-F5BA80546D1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25E3910-1E1E-4DA0-92F6-1C1EF72CB2D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833A0851-BC0E-42BD-B519-A337BFE4D1C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A444F00A-06B7-4D1E-9141-399B8D57B16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942FA40-6D99-4B57-919A-6BA0413D534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385B1C9-0614-45C9-BBAB-9BDE007A0BF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0E05D19-75E7-4318-B9AD-3E1CCC6484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D3D1B614-92E5-4C2A-9B9B-E589E23E06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71BC485-F87C-4E8A-8D26-191D357F41E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362FC54-FCD4-483D-AFCA-0F246B60ACF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392BB85-CBDB-4219-B281-9EDAA1A801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ECEC9A29-F4B0-43D6-A6BC-CA9D0C0DD4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5C80B055-3195-4FEA-A1D8-8980F1EB0F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08222165-1EFA-432F-9D45-E163B303800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FF1010E9-5E8D-4F60-83E2-262B99ADB9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6772DBD-B1DA-4A0D-B964-E68E9B2C7D5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5B29174-C2D7-49D0-81D9-7751B771A0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9DC0A18-B392-4768-A792-B7196E5D387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293DA32-BD49-4EF9-9C3E-1667B87B2AB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277DD2F-5367-487E-A54E-E6B9A628D0E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A781E596-28BB-42D7-B3AA-84EC04E4BB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06757251-89AE-451C-B3C0-7D64961FDF1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3D09B37D-73CC-42F0-B78E-595B0E46B2C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F4C2B23-F77D-432B-91F1-2090B59B02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0E06177C-7EED-408F-95E6-19D147ED8B6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036E45C-5A32-4C52-AA3C-501E7F570A4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94207DC-486C-498F-A36A-4750A2F5525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AF578A0-3977-4548-9C3A-AB41911F713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D5356F1B-7E2D-4CA2-BCE7-8BDD835D93A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C9A3982E-A4C2-42EF-85CA-CDA3F3CE423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BA45C537-57E8-41E0-9A41-6D5E4E3A31E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01E0CD70-ACCC-4F9F-9FEB-ACF6462E047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F145641E-4CB9-4B4C-88E5-22873CDB3C1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32C5BEB-1C86-4838-BEE0-346F7DBF3FB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9D13E59-43D2-47E7-A17F-43D1AB911F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F2CBD494-57AD-4247-AD7E-24058912053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C835E6DA-9C6A-4EE3-AF0D-B54604B3A3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C4132660-7D48-459C-B969-BA8C11BD42B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C712CF45-1CC0-45EF-9CCA-92E114EE02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E6857AD-5D11-4249-93E5-B89941D0C2F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293B9189-5304-4891-8F5B-46003F20486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410F758-90F3-4D3E-820F-0490E55BF66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EEB087F-A4DC-4C72-8518-24262975280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D2F8BD85-BC66-4636-B15E-90BC798A88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5F7092FE-1552-4178-9CA7-4A9E33DDAAD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DF565839-4739-46B9-8C76-56C8758167E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B421948B-EBBD-4BAE-8777-00F98AAD066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BC92D44C-A7DB-478B-98D6-00BCA004967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CD6DB32-32A3-4D06-85FB-4278560B846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4D4AC4CD-6F77-4B23-A6C8-7853D78D63D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6CA2B07-B5C0-4174-A17D-D7CFF14C816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A0C8E8FF-86E1-4E92-9C8B-E7E8DCC5530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4FC3C1E-5EF5-4F07-B93C-8D0B50FE6C0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4E8998D1-D87C-4FC0-BB7D-0EC4917D900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F79AF73-6585-472C-BB25-6B15A95BCF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A9E73C31-90A4-49D8-BB83-671597E418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5DEC167-01EE-48C3-991F-5F8D1D2C43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F392C56-2ABC-45A3-8DBD-10426ED6611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0DE0EDB1-D4DB-4535-9E5D-E8E2DD1C564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0F8B66F-54E8-43E3-8C6B-47D5C9D1950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3B5CE3C-AE34-4179-9047-FAF418459D8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B14CD80F-B94B-4CDF-BFE4-88E0688A9F2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C88BD7D-AFE5-4118-A4DF-8A7D444EA54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6B8DB079-33DB-4489-83B7-0E6F8EE4C9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316FAC28-1076-432B-8450-2E006E2E7DF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276C9FD-22CB-4CBB-8FFC-CC0ED0F178D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87785805-250C-4EC1-8A52-0F3C31F2C0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B92CCD4A-B48E-4DDF-AB69-208DFA4C65B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30A272C-4125-4B3F-8555-552C6E113A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07E9C2C1-9A5A-4B75-A4BC-36EF4F72FF6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A642782F-F6F4-47A0-9350-999E8A56150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2BF15673-8D5A-4D82-A92E-F18A0D21D06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92BBC3ED-828E-4225-BD6A-BF5F75B247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46218297-34EF-4B45-BFB0-CB8E979210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7BA6F53-0AF5-4096-8572-F37E9D69107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2699566E-2FDD-4DA4-9B7B-CAB89DEFC2D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A7C120CC-F8E3-4AE0-8767-79F15A0DBA5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BB3E111B-499D-4D5C-B26F-680CAF37D9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Obraz 5" descr="Obraz zawierający pływanie, siedzi, stół, duży&#10;&#10;Opis wygenerowany automatycznie">
            <a:extLst>
              <a:ext uri="{FF2B5EF4-FFF2-40B4-BE49-F238E27FC236}">
                <a16:creationId xmlns:a16="http://schemas.microsoft.com/office/drawing/2014/main" id="{A7190569-2F37-4829-83A5-CAE6F09B2B24}"/>
              </a:ext>
            </a:extLst>
          </p:cNvPr>
          <p:cNvPicPr>
            <a:picLocks noChangeAspect="1"/>
          </p:cNvPicPr>
          <p:nvPr/>
        </p:nvPicPr>
        <p:blipFill rotWithShape="1">
          <a:blip r:embed="rId3"/>
          <a:srcRect l="11315" r="32685"/>
          <a:stretch/>
        </p:blipFill>
        <p:spPr>
          <a:xfrm>
            <a:off x="5959325" y="2806240"/>
            <a:ext cx="2902538" cy="2902537"/>
          </a:xfrm>
          <a:custGeom>
            <a:avLst/>
            <a:gdLst/>
            <a:ahLst/>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p:spPr>
      </p:pic>
      <p:pic>
        <p:nvPicPr>
          <p:cNvPr id="6" name="Obraz 6" descr="Obraz zawierający gad, żółw, siedzi, woda&#10;&#10;Opis wygenerowany automatycznie">
            <a:extLst>
              <a:ext uri="{FF2B5EF4-FFF2-40B4-BE49-F238E27FC236}">
                <a16:creationId xmlns:a16="http://schemas.microsoft.com/office/drawing/2014/main" id="{38B992DE-D0D1-4868-B767-8CDC17AA5C0A}"/>
              </a:ext>
            </a:extLst>
          </p:cNvPr>
          <p:cNvPicPr>
            <a:picLocks noChangeAspect="1"/>
          </p:cNvPicPr>
          <p:nvPr/>
        </p:nvPicPr>
        <p:blipFill rotWithShape="1">
          <a:blip r:embed="rId4"/>
          <a:srcRect r="19646"/>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7" name="Obraz 7" descr="Obraz zawierający zewnętrzne, przyroda, trawa, żywność&#10;&#10;Opis wygenerowany automatycznie">
            <a:extLst>
              <a:ext uri="{FF2B5EF4-FFF2-40B4-BE49-F238E27FC236}">
                <a16:creationId xmlns:a16="http://schemas.microsoft.com/office/drawing/2014/main" id="{00101298-F83A-4AD8-998A-660A1E1E8733}"/>
              </a:ext>
            </a:extLst>
          </p:cNvPr>
          <p:cNvPicPr>
            <a:picLocks noChangeAspect="1"/>
          </p:cNvPicPr>
          <p:nvPr/>
        </p:nvPicPr>
        <p:blipFill rotWithShape="1">
          <a:blip r:embed="rId5"/>
          <a:srcRect l="15373" r="16555" b="-2"/>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spTree>
    <p:extLst>
      <p:ext uri="{BB962C8B-B14F-4D97-AF65-F5344CB8AC3E}">
        <p14:creationId xmlns:p14="http://schemas.microsoft.com/office/powerpoint/2010/main" val="2736172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CBA22E-AC91-4A1C-8FCF-56229947D68B}"/>
              </a:ext>
            </a:extLst>
          </p:cNvPr>
          <p:cNvSpPr>
            <a:spLocks noGrp="1"/>
          </p:cNvSpPr>
          <p:nvPr>
            <p:ph type="title"/>
          </p:nvPr>
        </p:nvSpPr>
        <p:spPr>
          <a:xfrm>
            <a:off x="685801" y="609600"/>
            <a:ext cx="6143423" cy="1456267"/>
          </a:xfrm>
        </p:spPr>
        <p:txBody>
          <a:bodyPr>
            <a:normAutofit/>
          </a:bodyPr>
          <a:lstStyle/>
          <a:p>
            <a:r>
              <a:rPr lang="pl-PL" b="1">
                <a:cs typeface="Calibri Light"/>
              </a:rPr>
              <a:t>4</a:t>
            </a:r>
            <a:r>
              <a:rPr lang="pl-PL">
                <a:cs typeface="Calibri Light"/>
              </a:rPr>
              <a:t>. </a:t>
            </a:r>
            <a:r>
              <a:rPr lang="pl-PL" b="1">
                <a:ea typeface="+mj-lt"/>
                <a:cs typeface="+mj-lt"/>
              </a:rPr>
              <a:t>będę segregować śmieci</a:t>
            </a:r>
            <a:endParaRPr lang="pl-PL"/>
          </a:p>
        </p:txBody>
      </p:sp>
      <p:sp>
        <p:nvSpPr>
          <p:cNvPr id="3" name="Symbol zastępczy zawartości 2">
            <a:extLst>
              <a:ext uri="{FF2B5EF4-FFF2-40B4-BE49-F238E27FC236}">
                <a16:creationId xmlns:a16="http://schemas.microsoft.com/office/drawing/2014/main" id="{32231A65-8C84-499E-A1B2-53DB424445EB}"/>
              </a:ext>
            </a:extLst>
          </p:cNvPr>
          <p:cNvSpPr>
            <a:spLocks noGrp="1"/>
          </p:cNvSpPr>
          <p:nvPr>
            <p:ph idx="1"/>
          </p:nvPr>
        </p:nvSpPr>
        <p:spPr>
          <a:xfrm>
            <a:off x="685801" y="2142067"/>
            <a:ext cx="6143423" cy="3649133"/>
          </a:xfrm>
        </p:spPr>
        <p:txBody>
          <a:bodyPr>
            <a:normAutofit/>
          </a:bodyPr>
          <a:lstStyle/>
          <a:p>
            <a:r>
              <a:rPr lang="pl-PL" b="1">
                <a:latin typeface="Calibri"/>
                <a:ea typeface="+mn-lt"/>
                <a:cs typeface="+mn-lt"/>
              </a:rPr>
              <a:t> </a:t>
            </a:r>
            <a:r>
              <a:rPr lang="pl-PL">
                <a:latin typeface="Calibri"/>
                <a:ea typeface="+mn-lt"/>
                <a:cs typeface="+mn-lt"/>
              </a:rPr>
              <a:t>Kolejną rzeczą, którą możecie zrobić dla środowiska, jest segregowanie śmieci. Brzmi banalnie, ale okazuje się, że pomimo wprowadzania kolejnych prawnych regulacji w tym zakresie, zaledwie 66% Polaków deklaruje się, że wykonuje tę czynność. Co więcej w dalszym ciągu wielu ludzi nie potrafi poprawnie rozdzielać śmieci. A przecież dzięki oddzieleniu od siebie szkła, papieru i plastiku, część odpadów trafi do recyklingu i będzie mogła zostać ponownie wykorzystana do stworzenia nowego produktu.</a:t>
            </a:r>
            <a:endParaRPr lang="pl-PL">
              <a:latin typeface="Calibri"/>
              <a:cs typeface="Calibri" panose="020F0502020204030204"/>
            </a:endParaRPr>
          </a:p>
        </p:txBody>
      </p:sp>
      <p:pic>
        <p:nvPicPr>
          <p:cNvPr id="4" name="Obraz 4" descr="Obraz zawierający woda, przód, małe, siedzi&#10;&#10;Opis wygenerowany automatycznie">
            <a:extLst>
              <a:ext uri="{FF2B5EF4-FFF2-40B4-BE49-F238E27FC236}">
                <a16:creationId xmlns:a16="http://schemas.microsoft.com/office/drawing/2014/main" id="{0A7BDC7E-41F5-49E2-97BB-AC6BAB277784}"/>
              </a:ext>
            </a:extLst>
          </p:cNvPr>
          <p:cNvPicPr>
            <a:picLocks noChangeAspect="1"/>
          </p:cNvPicPr>
          <p:nvPr/>
        </p:nvPicPr>
        <p:blipFill rotWithShape="1">
          <a:blip r:embed="rId3"/>
          <a:srcRect l="12116" r="15371"/>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7" name="Group 9">
            <a:extLst>
              <a:ext uri="{FF2B5EF4-FFF2-40B4-BE49-F238E27FC236}">
                <a16:creationId xmlns:a16="http://schemas.microsoft.com/office/drawing/2014/main" id="{8C07AEC9-9EAB-4BFE-9E8B-0A88819AF0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1" name="Freeform 98">
              <a:extLst>
                <a:ext uri="{FF2B5EF4-FFF2-40B4-BE49-F238E27FC236}">
                  <a16:creationId xmlns:a16="http://schemas.microsoft.com/office/drawing/2014/main" id="{F1282140-09D2-4C25-B13E-8001409600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1DDE92A-A4E7-4CE8-AE27-5F761E304384}"/>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3" name="Straight Connector 12">
                <a:extLst>
                  <a:ext uri="{FF2B5EF4-FFF2-40B4-BE49-F238E27FC236}">
                    <a16:creationId xmlns:a16="http://schemas.microsoft.com/office/drawing/2014/main" id="{3320B63E-D7BD-43AC-84C5-440D2577B59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1857C07-B4DF-4B6F-B782-859264D7D85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F0D51B-B72F-4918-AAB1-A6BE4B82A7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229AF8-7F20-4524-8FA2-E3E29BF211F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87E978-EC26-4EA5-9DFE-B84C4C2B9CD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115A8A-0175-495F-B7DA-C59F0D59917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B44B3D-D148-4FD7-B8CD-5FF3155CFB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53928E8-F407-44BF-9A91-041E649AFC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61F5A62-82DB-4B66-BD14-C92BCF8D32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BCB962-7F30-4DBF-AB1F-C53DEACDC0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497F5B-65FB-4EE8-9FCF-FE0D49F3A19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C46E6C-774F-4C36-927A-BAA7DEB7D2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31B587-919E-433D-B327-DB808F716C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CE57BD-EC34-4A76-B287-D23AC5FD4F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E7C9C6-C39D-4EB5-8AA8-2023FB7EE8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B78F45-3048-4595-8C48-D646E25E46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DD4AD3-998F-4837-A5CA-F02017A63F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90882A5-BB39-4E31-BAF5-97EF47ED89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6EC88EF-0939-4A86-A45F-BC8C2B26FC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49DD588-37E7-4B23-9ED6-F131F03B8A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460794-AF86-4574-B424-D631823D3C2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6690C8A-042E-433D-B253-6F06AA6952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4C5E5A5-DA67-4881-88C8-D75582BE11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2E2B0F9-55EA-4641-9CE3-FCC51904324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34F27AA-CF8E-4932-9EC9-F14A918B94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F8E811C-1786-4DEB-9E69-6DE9F58A34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F973AE6-1228-44C3-9539-A52C9B1D12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0D667F6-8D7D-428B-BF6F-A63BF5FBC1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1493161-972F-4035-82D4-1CCC8A40A7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BF5D3FF-5D5D-4416-B40B-11E70DC71B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49344B8-784E-418E-A715-E46BE55B6C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C1159D-CDB4-473C-A602-4C61F648B06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CEEC98-B022-4C88-9E3C-5423114E92F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E777FD-A0D8-4ADD-9C76-2B0407F721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6F04DA7-9CD2-4BC0-8DBE-3846A4A3CF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9780951-740D-4EF7-AA1A-49B2914417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9967E5-6E93-471F-A0CC-A672AE17FA4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A1BCC38-1F57-4C90-B954-4B53F1E5C5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5CF7B5C-1BEC-4D5D-8B95-8633ECF432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D04EA6-5508-427D-8D22-81C59266AD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B9004AD-3371-4FFC-A5A4-BE80CB57BE5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782535D-5285-44E5-B0C5-FC0BDC8E0F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EC38B95-A7C9-403B-9F93-74C1A18BEC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10C6357-BE69-4A3B-87BA-0181125931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C41DA3D-A7F6-4FB5-9A14-9E93E449A79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D8DEF88-B68B-4C40-8729-91C1626B958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C9971C2-04A2-4FD6-98D0-B7073996A3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2C046FF-0BD4-41DD-94DF-29CEE8F889D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EE25D21-6A38-45D8-B01C-E31EF664E5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622EE14-7B3C-448B-A043-BC43658EC2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EE20CD-3E74-4C3F-AA60-C563417D212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C4BDE27-36BB-412B-BC30-B29F24D466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21127E0-675A-4618-9A07-FE8C1E6268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AAA0CF5-A5AD-4480-A771-6DC7CEFAE7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9445CFB-F018-4FD9-9326-F900B781B2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B273038-DE20-491F-9939-BC0CD44053F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0D9CBA9-FF19-4776-AC11-BAE91D68E3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3644A66-F98B-47AA-8254-41D0259C37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A71F829-705B-4DEF-8017-30AA98B2F9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ADB28A1-8EE2-4ACB-BD6A-613AE6B667E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B03F8C3-1989-4AF2-8B5A-E4F826CDC0E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911BCB-1DB5-47AB-81D0-8ECC55AD4A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C953592-A4AB-4B66-B56C-E7E55375F0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6B32BB-10C9-47F7-942B-E68D388ACF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A419952-02EB-45AF-844C-84FD5B3DEF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65667A9-017B-4F63-B4C5-D34CE478FE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C992FC9-E7E7-428D-B82E-439AAF7C532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608CED2-F16E-48F3-A14B-21D5E39FC3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3D76777-7C4B-42B4-AED8-A5539FB167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F42983A-E263-4138-BF3C-3BAC377B09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B7E20FA-2DE7-4277-87F8-1D82DB6406B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A715BAF-7C88-4BB5-B7AC-268F56E0D5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19D3BD0-A78B-47B1-A75E-F52EF605DE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FF948B3-F575-4AC3-B5CB-61DD5FA7634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87C7265-9EC1-44BF-8C52-3AA87BD096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04A47CC-202F-4AA2-AB3E-C54FE35A8BF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FC81F2-9316-46C1-A8D8-7DDA27F8AF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BD9A078-5764-467B-9FC0-DFC64F676F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8" name="Group 91">
            <a:extLst>
              <a:ext uri="{FF2B5EF4-FFF2-40B4-BE49-F238E27FC236}">
                <a16:creationId xmlns:a16="http://schemas.microsoft.com/office/drawing/2014/main" id="{27B2EBE5-458B-4D53-9B88-ED83CFF1A20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3" name="Freeform 17">
              <a:extLst>
                <a:ext uri="{FF2B5EF4-FFF2-40B4-BE49-F238E27FC236}">
                  <a16:creationId xmlns:a16="http://schemas.microsoft.com/office/drawing/2014/main" id="{4F3107B1-873C-4EFA-808F-2BA7686C89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9C36E72E-D186-4E07-B0AC-CA9B880F9520}"/>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5" name="Straight Connector 94">
                <a:extLst>
                  <a:ext uri="{FF2B5EF4-FFF2-40B4-BE49-F238E27FC236}">
                    <a16:creationId xmlns:a16="http://schemas.microsoft.com/office/drawing/2014/main" id="{820267E3-AB30-4642-A034-71F86FCF6EC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FD2D1EF-CFA4-4FBC-A160-9A6E66140D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7EB9FF9-E1B5-435B-B204-2EB6EA1921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8BE4B63-95E8-4E3A-9039-4A6567F85A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1004DE9-B326-4AE0-A43A-06D38E085A0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4894533-9533-42BB-B981-ECBC8136C7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0B2DBFC-7360-4F73-A8A3-FC6651233B5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AF954A4-4509-4E0B-8A7E-C5ED65BA9D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0DE8D61-F7C6-4611-9655-0556F2E8C10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AB6CBE5-E043-42BB-AFB8-4A4894C4B1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FEDDC7F-06BE-4638-AF08-9173232944F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ACCD129-C3C4-4157-BEDE-7611E829EC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F817751-8ED5-487E-9976-216EEE1311E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87B65EB-E838-4CF7-9F73-5B117BA2F8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7218803-BDF0-4296-BD4D-2F6D341C57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64C08D4-4A3C-4644-9A6B-A3E44F8C49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448942A-BFE6-4A74-8AC2-D0A3D09D8E0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FE588F5-37CB-4EDE-90D5-20DE068E86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E34BBD7-4CCF-4691-952A-C2E662DF8B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57B31F6-4799-4A8D-A7D8-261DCAE1C4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0424E31-1D0B-4E13-9D73-4DC0DB7B834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4379BE6-2A1F-4CF3-971D-B23BF4AF86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EB3993A-1002-4C8D-8F50-CAEF0F1835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1D2DBC3-0B30-4312-91E1-6FA2C18705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96B6005-D67A-4006-844E-C561284F79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F119E0F-FB34-440B-8C52-AC64584F0E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C8E579E-53EA-4DAB-BB89-49243AE851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D603BD5-619E-44A4-BA18-61B4501FC25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743652E-C89F-4433-A122-83CA187F972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F45C8D9-C3D7-4DE6-A151-4FC02FD565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8F4DE1F-74D6-4B7E-A864-A7354F287F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8EBD3EA-DB69-4954-88BD-1218B340EB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0F8B685-F78E-4261-B345-F5E4238CA9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F587EF1-D784-4D0C-85F1-84D9896205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AFC9F26-DE9C-44ED-BFDA-B53D4373F5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C5C5B20-2957-4913-974F-6C643B14AC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FF2B521-7E20-4B95-8B57-723DDEA0DF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099D084-404A-48EA-8AA4-3DE23D0A70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BCBDE4-1CF7-47CF-A3AC-40A225657D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B04CE69-D714-4B45-AA45-C18988347B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ACDC249-F5DC-498A-B86E-B98736F391B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6F9CACB-3D25-4CD3-BACC-6CAF8C92372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E0A759E-B512-4C6B-A2AC-CB59E1068F0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8FDDBB3-375D-438E-AB85-DEE34D6B46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571AE7B-9324-4652-BA2F-50550D60EDA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D8EC0F0-66AE-4542-B774-FE12EDC1645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FE28852-1AE5-4C7D-8A5A-FE72DA5321C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04E5358-618D-4DE9-85BF-84AFB4BEB1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286D725-FCF5-44D0-B5FF-4001A5A31C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BD6607D-EE36-4270-BE75-B5D58808B7A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7CB98F5-FB6F-4EA1-BE45-73A75DFC96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C48DEF1-B84B-4C6B-BC15-5C9CF3DAAF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1A1657A-7197-4559-8DAD-640280FF936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30DEEEE-6BC2-4F12-AC26-EA02BB27FA2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4F70A519-7171-4594-B492-974B23F18F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90583A9-FCC7-474E-B10D-8F6DD7B74DA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04E1E01-2468-4ED6-932B-DFE74F1803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5DE2855-EBF3-46B5-B5AB-37F33DAECD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AB63BD3-DF06-4DC8-8B81-A4A09307318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A8FEC80-A785-4B83-A1F5-AA524E2D4F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56E08B4-7863-4447-ADE5-AAC63C8EBD7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8D39C2-1010-4240-9865-B0EBD7E040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3FD354F-81D1-4345-8C40-E58D5C27B6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A343148-BCCD-4618-8B23-EB728235BA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32D1A89-C062-4D40-A079-980BAD5912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319DEE0-4918-468D-8B5A-A4759D5C84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BB6155A-8B2E-4CCD-B852-26927EF9EA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357B2E68-E4C5-47DD-988F-125E7C2F80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A549DE4B-B602-48AF-AC61-05F694A3475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E8CA150-1FC4-4A4D-9DB2-1AA3A34669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BEB0DDA-B2FE-427A-A2F0-9FC06C33D0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3C95539-7E29-4577-ACE2-8642D81C72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FF50C42-6433-4328-B5CA-389C28317E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4A59028-6EE1-4E53-959E-067DF80BE7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C184BDD-4E87-4C6F-9249-7CA2121B72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0AE336B-F4C5-44E8-8E78-382683C04A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CDF74550-C0B6-4EDE-81AF-ABAE0AD23B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C7509FB-3C93-4ADB-B6BF-06A5025F2A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Obraz 5">
            <a:extLst>
              <a:ext uri="{FF2B5EF4-FFF2-40B4-BE49-F238E27FC236}">
                <a16:creationId xmlns:a16="http://schemas.microsoft.com/office/drawing/2014/main" id="{305CF298-D554-49B4-9981-D375690F5868}"/>
              </a:ext>
            </a:extLst>
          </p:cNvPr>
          <p:cNvPicPr>
            <a:picLocks noChangeAspect="1"/>
          </p:cNvPicPr>
          <p:nvPr/>
        </p:nvPicPr>
        <p:blipFill rotWithShape="1">
          <a:blip r:embed="rId4"/>
          <a:srcRect t="13161" r="1" b="3087"/>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2307074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4D73A5-5292-4A73-BBEE-D5F95AFE1F0D}"/>
              </a:ext>
            </a:extLst>
          </p:cNvPr>
          <p:cNvSpPr>
            <a:spLocks noGrp="1"/>
          </p:cNvSpPr>
          <p:nvPr>
            <p:ph type="title"/>
          </p:nvPr>
        </p:nvSpPr>
        <p:spPr>
          <a:xfrm>
            <a:off x="685801" y="609600"/>
            <a:ext cx="6143423" cy="1456267"/>
          </a:xfrm>
        </p:spPr>
        <p:txBody>
          <a:bodyPr>
            <a:normAutofit/>
          </a:bodyPr>
          <a:lstStyle/>
          <a:p>
            <a:r>
              <a:rPr lang="pl-PL" b="1">
                <a:cs typeface="Calibri Light"/>
              </a:rPr>
              <a:t>5</a:t>
            </a:r>
            <a:r>
              <a:rPr lang="pl-PL">
                <a:cs typeface="Calibri Light"/>
              </a:rPr>
              <a:t>. </a:t>
            </a:r>
            <a:r>
              <a:rPr lang="pl-PL" b="1">
                <a:ea typeface="+mj-lt"/>
                <a:cs typeface="+mj-lt"/>
              </a:rPr>
              <a:t>będę oszczędzać prąd</a:t>
            </a:r>
            <a:endParaRPr lang="pl-PL">
              <a:cs typeface="Calibri Light"/>
            </a:endParaRPr>
          </a:p>
        </p:txBody>
      </p:sp>
      <p:sp>
        <p:nvSpPr>
          <p:cNvPr id="3" name="Symbol zastępczy zawartości 2">
            <a:extLst>
              <a:ext uri="{FF2B5EF4-FFF2-40B4-BE49-F238E27FC236}">
                <a16:creationId xmlns:a16="http://schemas.microsoft.com/office/drawing/2014/main" id="{0D2ABF27-9423-45C5-84B1-82669C10E0E0}"/>
              </a:ext>
            </a:extLst>
          </p:cNvPr>
          <p:cNvSpPr>
            <a:spLocks noGrp="1"/>
          </p:cNvSpPr>
          <p:nvPr>
            <p:ph idx="1"/>
          </p:nvPr>
        </p:nvSpPr>
        <p:spPr>
          <a:xfrm>
            <a:off x="685801" y="2142067"/>
            <a:ext cx="6143423" cy="3649133"/>
          </a:xfrm>
        </p:spPr>
        <p:txBody>
          <a:bodyPr>
            <a:normAutofit/>
          </a:bodyPr>
          <a:lstStyle/>
          <a:p>
            <a:pPr>
              <a:lnSpc>
                <a:spcPct val="90000"/>
              </a:lnSpc>
            </a:pPr>
            <a:r>
              <a:rPr lang="pl-PL" dirty="0">
                <a:ea typeface="+mn-lt"/>
                <a:cs typeface="+mn-lt"/>
              </a:rPr>
              <a:t>Kolejnym zasobem, o który musimy się zatroszczyć dla dobra przyszłych pokoleń, jest energia. Współczesne mieszkania wykorzystują gigantyczną ilość prądu. Oświetlenie, sprzęty kuchenne, telewizory, laptopy – to tylko niewielka część sprzętów, które do pracy potrzebują zasilania. Na szczęście tak jak w przypadku wcześniej omawianych przykładów, tu również możemy zacząć od prostych zmian, które po jakimś czasie przerodzą się w nawyk. Wyłączanie nieużywanych sprzętów, gaszenie światła od razu po wyjściu z pomieszczenia, wyjmowanie ładowarki z kontaktu od razu po naładowaniu urządzenia, używanie ekologicznych trybów prania – to pierwsze kroki, jakie należy podjąć w celu zredukowania wysokości rachunków </a:t>
            </a:r>
            <a:r>
              <a:rPr lang="pl-PL" dirty="0" smtClean="0">
                <a:ea typeface="+mn-lt"/>
                <a:cs typeface="+mn-lt"/>
              </a:rPr>
              <a:t>za prąd</a:t>
            </a:r>
            <a:r>
              <a:rPr lang="pl-PL" dirty="0">
                <a:ea typeface="+mn-lt"/>
                <a:cs typeface="+mn-lt"/>
              </a:rPr>
              <a:t>.</a:t>
            </a:r>
            <a:endParaRPr lang="pl-PL" dirty="0">
              <a:cs typeface="Calibri"/>
            </a:endParaRPr>
          </a:p>
        </p:txBody>
      </p:sp>
      <p:pic>
        <p:nvPicPr>
          <p:cNvPr id="4" name="Obraz 4" descr="Obraz zawierający pokryte, stół, grupa, wiele&#10;&#10;Opis wygenerowany automatycznie">
            <a:extLst>
              <a:ext uri="{FF2B5EF4-FFF2-40B4-BE49-F238E27FC236}">
                <a16:creationId xmlns:a16="http://schemas.microsoft.com/office/drawing/2014/main" id="{56BBE518-944F-4068-AC41-CDC81989E5D7}"/>
              </a:ext>
            </a:extLst>
          </p:cNvPr>
          <p:cNvPicPr>
            <a:picLocks noChangeAspect="1"/>
          </p:cNvPicPr>
          <p:nvPr/>
        </p:nvPicPr>
        <p:blipFill rotWithShape="1">
          <a:blip r:embed="rId3"/>
          <a:srcRect l="19130" r="12799" b="-2"/>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7" name="Group 9">
            <a:extLst>
              <a:ext uri="{FF2B5EF4-FFF2-40B4-BE49-F238E27FC236}">
                <a16:creationId xmlns:a16="http://schemas.microsoft.com/office/drawing/2014/main" id="{8C07AEC9-9EAB-4BFE-9E8B-0A88819AF0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1" name="Freeform 98">
              <a:extLst>
                <a:ext uri="{FF2B5EF4-FFF2-40B4-BE49-F238E27FC236}">
                  <a16:creationId xmlns:a16="http://schemas.microsoft.com/office/drawing/2014/main" id="{F1282140-09D2-4C25-B13E-8001409600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1DDE92A-A4E7-4CE8-AE27-5F761E304384}"/>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3" name="Straight Connector 12">
                <a:extLst>
                  <a:ext uri="{FF2B5EF4-FFF2-40B4-BE49-F238E27FC236}">
                    <a16:creationId xmlns:a16="http://schemas.microsoft.com/office/drawing/2014/main" id="{3320B63E-D7BD-43AC-84C5-440D2577B59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1857C07-B4DF-4B6F-B782-859264D7D85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F0D51B-B72F-4918-AAB1-A6BE4B82A7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229AF8-7F20-4524-8FA2-E3E29BF211F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87E978-EC26-4EA5-9DFE-B84C4C2B9CD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115A8A-0175-495F-B7DA-C59F0D59917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B44B3D-D148-4FD7-B8CD-5FF3155CFB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53928E8-F407-44BF-9A91-041E649AFC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61F5A62-82DB-4B66-BD14-C92BCF8D32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BCB962-7F30-4DBF-AB1F-C53DEACDC0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497F5B-65FB-4EE8-9FCF-FE0D49F3A19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C46E6C-774F-4C36-927A-BAA7DEB7D2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31B587-919E-433D-B327-DB808F716C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CE57BD-EC34-4A76-B287-D23AC5FD4F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E7C9C6-C39D-4EB5-8AA8-2023FB7EE8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B78F45-3048-4595-8C48-D646E25E46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DD4AD3-998F-4837-A5CA-F02017A63F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90882A5-BB39-4E31-BAF5-97EF47ED89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6EC88EF-0939-4A86-A45F-BC8C2B26FC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49DD588-37E7-4B23-9ED6-F131F03B8A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460794-AF86-4574-B424-D631823D3C2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6690C8A-042E-433D-B253-6F06AA6952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4C5E5A5-DA67-4881-88C8-D75582BE11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2E2B0F9-55EA-4641-9CE3-FCC51904324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34F27AA-CF8E-4932-9EC9-F14A918B94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F8E811C-1786-4DEB-9E69-6DE9F58A34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F973AE6-1228-44C3-9539-A52C9B1D12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0D667F6-8D7D-428B-BF6F-A63BF5FBC1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1493161-972F-4035-82D4-1CCC8A40A7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BF5D3FF-5D5D-4416-B40B-11E70DC71B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49344B8-784E-418E-A715-E46BE55B6C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C1159D-CDB4-473C-A602-4C61F648B06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CEEC98-B022-4C88-9E3C-5423114E92F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E777FD-A0D8-4ADD-9C76-2B0407F721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6F04DA7-9CD2-4BC0-8DBE-3846A4A3CF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9780951-740D-4EF7-AA1A-49B2914417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9967E5-6E93-471F-A0CC-A672AE17FA4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A1BCC38-1F57-4C90-B954-4B53F1E5C5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5CF7B5C-1BEC-4D5D-8B95-8633ECF432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D04EA6-5508-427D-8D22-81C59266AD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B9004AD-3371-4FFC-A5A4-BE80CB57BE5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782535D-5285-44E5-B0C5-FC0BDC8E0F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EC38B95-A7C9-403B-9F93-74C1A18BEC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10C6357-BE69-4A3B-87BA-0181125931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C41DA3D-A7F6-4FB5-9A14-9E93E449A79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D8DEF88-B68B-4C40-8729-91C1626B958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C9971C2-04A2-4FD6-98D0-B7073996A3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2C046FF-0BD4-41DD-94DF-29CEE8F889D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EE25D21-6A38-45D8-B01C-E31EF664E5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622EE14-7B3C-448B-A043-BC43658EC2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EE20CD-3E74-4C3F-AA60-C563417D212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C4BDE27-36BB-412B-BC30-B29F24D466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21127E0-675A-4618-9A07-FE8C1E6268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AAA0CF5-A5AD-4480-A771-6DC7CEFAE7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9445CFB-F018-4FD9-9326-F900B781B2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B273038-DE20-491F-9939-BC0CD44053F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0D9CBA9-FF19-4776-AC11-BAE91D68E3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3644A66-F98B-47AA-8254-41D0259C37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A71F829-705B-4DEF-8017-30AA98B2F9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ADB28A1-8EE2-4ACB-BD6A-613AE6B667E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B03F8C3-1989-4AF2-8B5A-E4F826CDC0E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911BCB-1DB5-47AB-81D0-8ECC55AD4A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C953592-A4AB-4B66-B56C-E7E55375F0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6B32BB-10C9-47F7-942B-E68D388ACF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A419952-02EB-45AF-844C-84FD5B3DEF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65667A9-017B-4F63-B4C5-D34CE478FE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C992FC9-E7E7-428D-B82E-439AAF7C532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608CED2-F16E-48F3-A14B-21D5E39FC3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3D76777-7C4B-42B4-AED8-A5539FB167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F42983A-E263-4138-BF3C-3BAC377B09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B7E20FA-2DE7-4277-87F8-1D82DB6406B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A715BAF-7C88-4BB5-B7AC-268F56E0D5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19D3BD0-A78B-47B1-A75E-F52EF605DE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FF948B3-F575-4AC3-B5CB-61DD5FA7634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87C7265-9EC1-44BF-8C52-3AA87BD096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04A47CC-202F-4AA2-AB3E-C54FE35A8BF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FC81F2-9316-46C1-A8D8-7DDA27F8AF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BD9A078-5764-467B-9FC0-DFC64F676F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8" name="Group 91">
            <a:extLst>
              <a:ext uri="{FF2B5EF4-FFF2-40B4-BE49-F238E27FC236}">
                <a16:creationId xmlns:a16="http://schemas.microsoft.com/office/drawing/2014/main" id="{27B2EBE5-458B-4D53-9B88-ED83CFF1A20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3" name="Freeform 17">
              <a:extLst>
                <a:ext uri="{FF2B5EF4-FFF2-40B4-BE49-F238E27FC236}">
                  <a16:creationId xmlns:a16="http://schemas.microsoft.com/office/drawing/2014/main" id="{4F3107B1-873C-4EFA-808F-2BA7686C89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9C36E72E-D186-4E07-B0AC-CA9B880F9520}"/>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5" name="Straight Connector 94">
                <a:extLst>
                  <a:ext uri="{FF2B5EF4-FFF2-40B4-BE49-F238E27FC236}">
                    <a16:creationId xmlns:a16="http://schemas.microsoft.com/office/drawing/2014/main" id="{820267E3-AB30-4642-A034-71F86FCF6EC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FD2D1EF-CFA4-4FBC-A160-9A6E66140D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7EB9FF9-E1B5-435B-B204-2EB6EA1921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8BE4B63-95E8-4E3A-9039-4A6567F85A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1004DE9-B326-4AE0-A43A-06D38E085A0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4894533-9533-42BB-B981-ECBC8136C7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0B2DBFC-7360-4F73-A8A3-FC6651233B5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AF954A4-4509-4E0B-8A7E-C5ED65BA9D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0DE8D61-F7C6-4611-9655-0556F2E8C10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AB6CBE5-E043-42BB-AFB8-4A4894C4B1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FEDDC7F-06BE-4638-AF08-9173232944F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ACCD129-C3C4-4157-BEDE-7611E829EC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F817751-8ED5-487E-9976-216EEE1311E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87B65EB-E838-4CF7-9F73-5B117BA2F8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7218803-BDF0-4296-BD4D-2F6D341C57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64C08D4-4A3C-4644-9A6B-A3E44F8C49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448942A-BFE6-4A74-8AC2-D0A3D09D8E0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FE588F5-37CB-4EDE-90D5-20DE068E86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E34BBD7-4CCF-4691-952A-C2E662DF8B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57B31F6-4799-4A8D-A7D8-261DCAE1C4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0424E31-1D0B-4E13-9D73-4DC0DB7B834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4379BE6-2A1F-4CF3-971D-B23BF4AF86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EB3993A-1002-4C8D-8F50-CAEF0F1835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1D2DBC3-0B30-4312-91E1-6FA2C18705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96B6005-D67A-4006-844E-C561284F79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F119E0F-FB34-440B-8C52-AC64584F0E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C8E579E-53EA-4DAB-BB89-49243AE851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D603BD5-619E-44A4-BA18-61B4501FC25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743652E-C89F-4433-A122-83CA187F972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F45C8D9-C3D7-4DE6-A151-4FC02FD565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8F4DE1F-74D6-4B7E-A864-A7354F287F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8EBD3EA-DB69-4954-88BD-1218B340EB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0F8B685-F78E-4261-B345-F5E4238CA9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F587EF1-D784-4D0C-85F1-84D9896205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AFC9F26-DE9C-44ED-BFDA-B53D4373F5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C5C5B20-2957-4913-974F-6C643B14AC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FF2B521-7E20-4B95-8B57-723DDEA0DF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099D084-404A-48EA-8AA4-3DE23D0A70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BCBDE4-1CF7-47CF-A3AC-40A225657D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B04CE69-D714-4B45-AA45-C18988347B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ACDC249-F5DC-498A-B86E-B98736F391B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6F9CACB-3D25-4CD3-BACC-6CAF8C92372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E0A759E-B512-4C6B-A2AC-CB59E1068F0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8FDDBB3-375D-438E-AB85-DEE34D6B46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571AE7B-9324-4652-BA2F-50550D60EDA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D8EC0F0-66AE-4542-B774-FE12EDC1645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FE28852-1AE5-4C7D-8A5A-FE72DA5321C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04E5358-618D-4DE9-85BF-84AFB4BEB1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286D725-FCF5-44D0-B5FF-4001A5A31C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BD6607D-EE36-4270-BE75-B5D58808B7A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7CB98F5-FB6F-4EA1-BE45-73A75DFC96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C48DEF1-B84B-4C6B-BC15-5C9CF3DAAF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1A1657A-7197-4559-8DAD-640280FF936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30DEEEE-6BC2-4F12-AC26-EA02BB27FA2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4F70A519-7171-4594-B492-974B23F18F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90583A9-FCC7-474E-B10D-8F6DD7B74DA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04E1E01-2468-4ED6-932B-DFE74F1803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5DE2855-EBF3-46B5-B5AB-37F33DAECD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AB63BD3-DF06-4DC8-8B81-A4A09307318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A8FEC80-A785-4B83-A1F5-AA524E2D4F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56E08B4-7863-4447-ADE5-AAC63C8EBD7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8D39C2-1010-4240-9865-B0EBD7E040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3FD354F-81D1-4345-8C40-E58D5C27B6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A343148-BCCD-4618-8B23-EB728235BA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32D1A89-C062-4D40-A079-980BAD5912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319DEE0-4918-468D-8B5A-A4759D5C84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BB6155A-8B2E-4CCD-B852-26927EF9EA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357B2E68-E4C5-47DD-988F-125E7C2F80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A549DE4B-B602-48AF-AC61-05F694A3475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E8CA150-1FC4-4A4D-9DB2-1AA3A34669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BEB0DDA-B2FE-427A-A2F0-9FC06C33D0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3C95539-7E29-4577-ACE2-8642D81C72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FF50C42-6433-4328-B5CA-389C28317E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4A59028-6EE1-4E53-959E-067DF80BE7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C184BDD-4E87-4C6F-9249-7CA2121B72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0AE336B-F4C5-44E8-8E78-382683C04A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CDF74550-C0B6-4EDE-81AF-ABAE0AD23B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C7509FB-3C93-4ADB-B6BF-06A5025F2A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Obraz 5" descr="Obraz zawierający jasne, zachód słońca&#10;&#10;Opis wygenerowany automatycznie">
            <a:extLst>
              <a:ext uri="{FF2B5EF4-FFF2-40B4-BE49-F238E27FC236}">
                <a16:creationId xmlns:a16="http://schemas.microsoft.com/office/drawing/2014/main" id="{34993811-1453-4DFA-BDBB-5E0F33DCF3A1}"/>
              </a:ext>
            </a:extLst>
          </p:cNvPr>
          <p:cNvPicPr>
            <a:picLocks noChangeAspect="1"/>
          </p:cNvPicPr>
          <p:nvPr/>
        </p:nvPicPr>
        <p:blipFill rotWithShape="1">
          <a:blip r:embed="rId4"/>
          <a:srcRect t="7798" b="5410"/>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3559096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48EADF-A3FE-4D87-BC2A-D8EF42ACFB4F}"/>
              </a:ext>
            </a:extLst>
          </p:cNvPr>
          <p:cNvSpPr>
            <a:spLocks noGrp="1"/>
          </p:cNvSpPr>
          <p:nvPr>
            <p:ph type="title"/>
          </p:nvPr>
        </p:nvSpPr>
        <p:spPr>
          <a:xfrm>
            <a:off x="685801" y="609600"/>
            <a:ext cx="6143423" cy="1456267"/>
          </a:xfrm>
        </p:spPr>
        <p:txBody>
          <a:bodyPr>
            <a:normAutofit/>
          </a:bodyPr>
          <a:lstStyle/>
          <a:p>
            <a:pPr>
              <a:lnSpc>
                <a:spcPct val="90000"/>
              </a:lnSpc>
            </a:pPr>
            <a:r>
              <a:rPr lang="pl-PL" sz="3300" b="1">
                <a:ea typeface="+mj-lt"/>
                <a:cs typeface="+mj-lt"/>
              </a:rPr>
              <a:t>6. Inteligentne gniazdka</a:t>
            </a:r>
            <a:endParaRPr lang="pl-PL" sz="3300"/>
          </a:p>
          <a:p>
            <a:pPr>
              <a:lnSpc>
                <a:spcPct val="90000"/>
              </a:lnSpc>
            </a:pPr>
            <a:r>
              <a:rPr lang="en-US" sz="3300"/>
              <a:t/>
            </a:r>
            <a:br>
              <a:rPr lang="en-US" sz="3300"/>
            </a:br>
            <a:endParaRPr lang="en-US" sz="3300"/>
          </a:p>
        </p:txBody>
      </p:sp>
      <p:sp>
        <p:nvSpPr>
          <p:cNvPr id="3" name="Symbol zastępczy zawartości 2">
            <a:extLst>
              <a:ext uri="{FF2B5EF4-FFF2-40B4-BE49-F238E27FC236}">
                <a16:creationId xmlns:a16="http://schemas.microsoft.com/office/drawing/2014/main" id="{1285FF83-4249-47D7-87D8-0E9E4AF3D7EE}"/>
              </a:ext>
            </a:extLst>
          </p:cNvPr>
          <p:cNvSpPr>
            <a:spLocks noGrp="1"/>
          </p:cNvSpPr>
          <p:nvPr>
            <p:ph idx="1"/>
          </p:nvPr>
        </p:nvSpPr>
        <p:spPr>
          <a:xfrm>
            <a:off x="685801" y="2142067"/>
            <a:ext cx="6143423" cy="3649133"/>
          </a:xfrm>
        </p:spPr>
        <p:txBody>
          <a:bodyPr vert="horz" lIns="91440" tIns="45720" rIns="91440" bIns="45720" rtlCol="0">
            <a:normAutofit/>
          </a:bodyPr>
          <a:lstStyle/>
          <a:p>
            <a:pPr>
              <a:lnSpc>
                <a:spcPct val="90000"/>
              </a:lnSpc>
            </a:pPr>
            <a:r>
              <a:rPr lang="pl-PL" sz="1500">
                <a:ea typeface="+mn-lt"/>
                <a:cs typeface="+mn-lt"/>
              </a:rPr>
              <a:t>Kolejnym krokiem, który pomoże zmniejszyć zużycie prądu oraz nieco odciąży naszą planetę, może być nabycie niewielkiego przedmiotu o sporej sile sprawczej. Smart plug, czyli inteligentne gniazdko, to wtyczka, którą umieszcza się w kontakcie. Następnie podpina się do niego dowolne sprzęty. Co można zyskać za pomocą tego urządzenia? Po pierwsze, kontrolę sprzętów do niego podpiętych. Użytkownik monitoruje poziom zużycia energii, ustawia tryby funkcjonowania, czy też zdalnie włącza i wyłącza urządzenia. Jednym z takich inteligentnych gniazdek jest T31 od </a:t>
            </a:r>
            <a:r>
              <a:rPr lang="pl-PL" sz="1500" err="1">
                <a:ea typeface="+mn-lt"/>
                <a:cs typeface="+mn-lt"/>
              </a:rPr>
              <a:t>ezviz</a:t>
            </a:r>
            <a:r>
              <a:rPr lang="pl-PL" sz="1500">
                <a:ea typeface="+mn-lt"/>
                <a:cs typeface="+mn-lt"/>
              </a:rPr>
              <a:t>. Wszystkie wymienione funkcje obsługiwane są z poziomu aplikacji łączącej się z urządzeniem. W łatwy sposób można więc przeanalizować, ile kWh zużyte zostaje na poszczególne czynności i zastanowić się, w jaki sposób zmienić te dane. Przykładowo, przebywając poza domem, można zdalnie włączyć pralkę czy zmywarkę i skorzystać z niższych stawek za prąd, czy też wyłączyć telewizor, o którym zapomniał któryś z domowników przed wyjściem. Wtyczka do </a:t>
            </a:r>
            <a:r>
              <a:rPr lang="pl-PL" sz="1500" err="1">
                <a:ea typeface="+mn-lt"/>
                <a:cs typeface="+mn-lt"/>
              </a:rPr>
              <a:t>ezviz</a:t>
            </a:r>
            <a:r>
              <a:rPr lang="pl-PL" sz="1500">
                <a:ea typeface="+mn-lt"/>
                <a:cs typeface="+mn-lt"/>
              </a:rPr>
              <a:t> to rozwiązanie, które pod uwagę powinien wziąć każdy, kto planuje zrealizować postanowienia związane z ograniczeniem zużycia energii</a:t>
            </a:r>
            <a:endParaRPr lang="pl-PL" sz="1500"/>
          </a:p>
        </p:txBody>
      </p:sp>
      <p:pic>
        <p:nvPicPr>
          <p:cNvPr id="4" name="Obraz 4">
            <a:extLst>
              <a:ext uri="{FF2B5EF4-FFF2-40B4-BE49-F238E27FC236}">
                <a16:creationId xmlns:a16="http://schemas.microsoft.com/office/drawing/2014/main" id="{62C23F15-2C05-4D7F-BCA8-F78E1199227E}"/>
              </a:ext>
            </a:extLst>
          </p:cNvPr>
          <p:cNvPicPr>
            <a:picLocks noChangeAspect="1"/>
          </p:cNvPicPr>
          <p:nvPr/>
        </p:nvPicPr>
        <p:blipFill rotWithShape="1">
          <a:blip r:embed="rId3"/>
          <a:srcRect t="17732" r="-3" b="-3"/>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7" name="Group 9">
            <a:extLst>
              <a:ext uri="{FF2B5EF4-FFF2-40B4-BE49-F238E27FC236}">
                <a16:creationId xmlns:a16="http://schemas.microsoft.com/office/drawing/2014/main" id="{8C07AEC9-9EAB-4BFE-9E8B-0A88819AF0B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1" name="Freeform 98">
              <a:extLst>
                <a:ext uri="{FF2B5EF4-FFF2-40B4-BE49-F238E27FC236}">
                  <a16:creationId xmlns:a16="http://schemas.microsoft.com/office/drawing/2014/main" id="{F1282140-09D2-4C25-B13E-8001409600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1DDE92A-A4E7-4CE8-AE27-5F761E304384}"/>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3" name="Straight Connector 12">
                <a:extLst>
                  <a:ext uri="{FF2B5EF4-FFF2-40B4-BE49-F238E27FC236}">
                    <a16:creationId xmlns:a16="http://schemas.microsoft.com/office/drawing/2014/main" id="{3320B63E-D7BD-43AC-84C5-440D2577B59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1857C07-B4DF-4B6F-B782-859264D7D85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F0D51B-B72F-4918-AAB1-A6BE4B82A79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229AF8-7F20-4524-8FA2-E3E29BF211F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87E978-EC26-4EA5-9DFE-B84C4C2B9CD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115A8A-0175-495F-B7DA-C59F0D59917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B44B3D-D148-4FD7-B8CD-5FF3155CFB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53928E8-F407-44BF-9A91-041E649AFC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61F5A62-82DB-4B66-BD14-C92BCF8D32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BCB962-7F30-4DBF-AB1F-C53DEACDC0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497F5B-65FB-4EE8-9FCF-FE0D49F3A19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C46E6C-774F-4C36-927A-BAA7DEB7D2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31B587-919E-433D-B327-DB808F716C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CE57BD-EC34-4A76-B287-D23AC5FD4F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E7C9C6-C39D-4EB5-8AA8-2023FB7EE8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B78F45-3048-4595-8C48-D646E25E46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8DD4AD3-998F-4837-A5CA-F02017A63F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90882A5-BB39-4E31-BAF5-97EF47ED895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6EC88EF-0939-4A86-A45F-BC8C2B26FC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49DD588-37E7-4B23-9ED6-F131F03B8A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460794-AF86-4574-B424-D631823D3C2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6690C8A-042E-433D-B253-6F06AA6952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4C5E5A5-DA67-4881-88C8-D75582BE11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2E2B0F9-55EA-4641-9CE3-FCC51904324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34F27AA-CF8E-4932-9EC9-F14A918B94F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F8E811C-1786-4DEB-9E69-6DE9F58A346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F973AE6-1228-44C3-9539-A52C9B1D12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0D667F6-8D7D-428B-BF6F-A63BF5FBC13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1493161-972F-4035-82D4-1CCC8A40A76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BF5D3FF-5D5D-4416-B40B-11E70DC71B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49344B8-784E-418E-A715-E46BE55B6C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C1159D-CDB4-473C-A602-4C61F648B06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CEEC98-B022-4C88-9E3C-5423114E92F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E777FD-A0D8-4ADD-9C76-2B0407F721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6F04DA7-9CD2-4BC0-8DBE-3846A4A3CF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9780951-740D-4EF7-AA1A-49B2914417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9967E5-6E93-471F-A0CC-A672AE17FA4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A1BCC38-1F57-4C90-B954-4B53F1E5C5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5CF7B5C-1BEC-4D5D-8B95-8633ECF432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D04EA6-5508-427D-8D22-81C59266AD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B9004AD-3371-4FFC-A5A4-BE80CB57BE5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782535D-5285-44E5-B0C5-FC0BDC8E0F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EC38B95-A7C9-403B-9F93-74C1A18BEC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10C6357-BE69-4A3B-87BA-0181125931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C41DA3D-A7F6-4FB5-9A14-9E93E449A79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D8DEF88-B68B-4C40-8729-91C1626B958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C9971C2-04A2-4FD6-98D0-B7073996A3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2C046FF-0BD4-41DD-94DF-29CEE8F889D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EE25D21-6A38-45D8-B01C-E31EF664E5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622EE14-7B3C-448B-A043-BC43658EC2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EE20CD-3E74-4C3F-AA60-C563417D212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C4BDE27-36BB-412B-BC30-B29F24D466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21127E0-675A-4618-9A07-FE8C1E6268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AAA0CF5-A5AD-4480-A771-6DC7CEFAE7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9445CFB-F018-4FD9-9326-F900B781B2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B273038-DE20-491F-9939-BC0CD44053F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0D9CBA9-FF19-4776-AC11-BAE91D68E37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3644A66-F98B-47AA-8254-41D0259C37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A71F829-705B-4DEF-8017-30AA98B2F9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ADB28A1-8EE2-4ACB-BD6A-613AE6B667E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B03F8C3-1989-4AF2-8B5A-E4F826CDC0E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911BCB-1DB5-47AB-81D0-8ECC55AD4A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C953592-A4AB-4B66-B56C-E7E55375F04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6B32BB-10C9-47F7-942B-E68D388ACF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A419952-02EB-45AF-844C-84FD5B3DEF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65667A9-017B-4F63-B4C5-D34CE478FE0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C992FC9-E7E7-428D-B82E-439AAF7C532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608CED2-F16E-48F3-A14B-21D5E39FC3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3D76777-7C4B-42B4-AED8-A5539FB167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F42983A-E263-4138-BF3C-3BAC377B097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B7E20FA-2DE7-4277-87F8-1D82DB6406B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A715BAF-7C88-4BB5-B7AC-268F56E0D5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19D3BD0-A78B-47B1-A75E-F52EF605DE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FF948B3-F575-4AC3-B5CB-61DD5FA7634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87C7265-9EC1-44BF-8C52-3AA87BD096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04A47CC-202F-4AA2-AB3E-C54FE35A8BF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FC81F2-9316-46C1-A8D8-7DDA27F8AF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BD9A078-5764-467B-9FC0-DFC64F676F1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8" name="Group 91">
            <a:extLst>
              <a:ext uri="{FF2B5EF4-FFF2-40B4-BE49-F238E27FC236}">
                <a16:creationId xmlns:a16="http://schemas.microsoft.com/office/drawing/2014/main" id="{27B2EBE5-458B-4D53-9B88-ED83CFF1A20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3" name="Freeform 17">
              <a:extLst>
                <a:ext uri="{FF2B5EF4-FFF2-40B4-BE49-F238E27FC236}">
                  <a16:creationId xmlns:a16="http://schemas.microsoft.com/office/drawing/2014/main" id="{4F3107B1-873C-4EFA-808F-2BA7686C898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9C36E72E-D186-4E07-B0AC-CA9B880F9520}"/>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5" name="Straight Connector 94">
                <a:extLst>
                  <a:ext uri="{FF2B5EF4-FFF2-40B4-BE49-F238E27FC236}">
                    <a16:creationId xmlns:a16="http://schemas.microsoft.com/office/drawing/2014/main" id="{820267E3-AB30-4642-A034-71F86FCF6EC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FD2D1EF-CFA4-4FBC-A160-9A6E66140D4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7EB9FF9-E1B5-435B-B204-2EB6EA1921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8BE4B63-95E8-4E3A-9039-4A6567F85AE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1004DE9-B326-4AE0-A43A-06D38E085A0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4894533-9533-42BB-B981-ECBC8136C76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0B2DBFC-7360-4F73-A8A3-FC6651233B5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AF954A4-4509-4E0B-8A7E-C5ED65BA9DC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0DE8D61-F7C6-4611-9655-0556F2E8C10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AB6CBE5-E043-42BB-AFB8-4A4894C4B1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FEDDC7F-06BE-4638-AF08-9173232944F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ACCD129-C3C4-4157-BEDE-7611E829EC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F817751-8ED5-487E-9976-216EEE1311E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87B65EB-E838-4CF7-9F73-5B117BA2F85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7218803-BDF0-4296-BD4D-2F6D341C57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64C08D4-4A3C-4644-9A6B-A3E44F8C49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448942A-BFE6-4A74-8AC2-D0A3D09D8E0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FE588F5-37CB-4EDE-90D5-20DE068E86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E34BBD7-4CCF-4691-952A-C2E662DF8B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57B31F6-4799-4A8D-A7D8-261DCAE1C4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0424E31-1D0B-4E13-9D73-4DC0DB7B834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4379BE6-2A1F-4CF3-971D-B23BF4AF86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EB3993A-1002-4C8D-8F50-CAEF0F1835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1D2DBC3-0B30-4312-91E1-6FA2C18705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96B6005-D67A-4006-844E-C561284F79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F119E0F-FB34-440B-8C52-AC64584F0E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C8E579E-53EA-4DAB-BB89-49243AE851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D603BD5-619E-44A4-BA18-61B4501FC25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743652E-C89F-4433-A122-83CA187F972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F45C8D9-C3D7-4DE6-A151-4FC02FD565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8F4DE1F-74D6-4B7E-A864-A7354F287F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8EBD3EA-DB69-4954-88BD-1218B340EB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0F8B685-F78E-4261-B345-F5E4238CA9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F587EF1-D784-4D0C-85F1-84D9896205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AFC9F26-DE9C-44ED-BFDA-B53D4373F55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C5C5B20-2957-4913-974F-6C643B14AC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FF2B521-7E20-4B95-8B57-723DDEA0DF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099D084-404A-48EA-8AA4-3DE23D0A70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BCBDE4-1CF7-47CF-A3AC-40A225657D9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B04CE69-D714-4B45-AA45-C18988347B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ACDC249-F5DC-498A-B86E-B98736F391B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6F9CACB-3D25-4CD3-BACC-6CAF8C92372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E0A759E-B512-4C6B-A2AC-CB59E1068F0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8FDDBB3-375D-438E-AB85-DEE34D6B46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571AE7B-9324-4652-BA2F-50550D60EDA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D8EC0F0-66AE-4542-B774-FE12EDC1645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FE28852-1AE5-4C7D-8A5A-FE72DA5321C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04E5358-618D-4DE9-85BF-84AFB4BEB1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286D725-FCF5-44D0-B5FF-4001A5A31C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BD6607D-EE36-4270-BE75-B5D58808B7A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7CB98F5-FB6F-4EA1-BE45-73A75DFC966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C48DEF1-B84B-4C6B-BC15-5C9CF3DAAF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1A1657A-7197-4559-8DAD-640280FF936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30DEEEE-6BC2-4F12-AC26-EA02BB27FA2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4F70A519-7171-4594-B492-974B23F18F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90583A9-FCC7-474E-B10D-8F6DD7B74DA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04E1E01-2468-4ED6-932B-DFE74F1803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5DE2855-EBF3-46B5-B5AB-37F33DAECD5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AB63BD3-DF06-4DC8-8B81-A4A09307318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A8FEC80-A785-4B83-A1F5-AA524E2D4F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56E08B4-7863-4447-ADE5-AAC63C8EBD7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8D39C2-1010-4240-9865-B0EBD7E040B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3FD354F-81D1-4345-8C40-E58D5C27B6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A343148-BCCD-4618-8B23-EB728235BA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32D1A89-C062-4D40-A079-980BAD59123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319DEE0-4918-468D-8B5A-A4759D5C843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BB6155A-8B2E-4CCD-B852-26927EF9EA3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357B2E68-E4C5-47DD-988F-125E7C2F80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A549DE4B-B602-48AF-AC61-05F694A3475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E8CA150-1FC4-4A4D-9DB2-1AA3A34669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BEB0DDA-B2FE-427A-A2F0-9FC06C33D09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3C95539-7E29-4577-ACE2-8642D81C72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FF50C42-6433-4328-B5CA-389C28317ED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4A59028-6EE1-4E53-959E-067DF80BE7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C184BDD-4E87-4C6F-9249-7CA2121B72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0AE336B-F4C5-44E8-8E78-382683C04A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CDF74550-C0B6-4EDE-81AF-ABAE0AD23B2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C7509FB-3C93-4ADB-B6BF-06A5025F2A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Obraz 5" descr="Obraz zawierający wewnątrz, okno, małe, lustro&#10;&#10;Opis wygenerowany automatycznie">
            <a:extLst>
              <a:ext uri="{FF2B5EF4-FFF2-40B4-BE49-F238E27FC236}">
                <a16:creationId xmlns:a16="http://schemas.microsoft.com/office/drawing/2014/main" id="{2216A077-17E5-4DD6-8ACB-BF4174797861}"/>
              </a:ext>
            </a:extLst>
          </p:cNvPr>
          <p:cNvPicPr>
            <a:picLocks noChangeAspect="1"/>
          </p:cNvPicPr>
          <p:nvPr/>
        </p:nvPicPr>
        <p:blipFill rotWithShape="1">
          <a:blip r:embed="rId4"/>
          <a:srcRect r="1" b="16990"/>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894829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A3DA8B-A1EE-490F-BF1E-78B498B0B8BD}"/>
              </a:ext>
            </a:extLst>
          </p:cNvPr>
          <p:cNvSpPr>
            <a:spLocks noGrp="1"/>
          </p:cNvSpPr>
          <p:nvPr>
            <p:ph type="ctrTitle"/>
          </p:nvPr>
        </p:nvSpPr>
        <p:spPr>
          <a:xfrm>
            <a:off x="486877" y="2250385"/>
            <a:ext cx="4529422" cy="2601011"/>
          </a:xfrm>
        </p:spPr>
        <p:txBody>
          <a:bodyPr>
            <a:normAutofit/>
          </a:bodyPr>
          <a:lstStyle/>
          <a:p>
            <a:pPr algn="l"/>
            <a:r>
              <a:rPr lang="pl-PL">
                <a:cs typeface="Calibri Light"/>
              </a:rPr>
              <a:t>Dziękujemy za uwagę !!! </a:t>
            </a:r>
          </a:p>
        </p:txBody>
      </p:sp>
      <p:sp>
        <p:nvSpPr>
          <p:cNvPr id="3" name="Podtytuł 2">
            <a:extLst>
              <a:ext uri="{FF2B5EF4-FFF2-40B4-BE49-F238E27FC236}">
                <a16:creationId xmlns:a16="http://schemas.microsoft.com/office/drawing/2014/main" id="{6179B9C5-7181-40DF-A69A-1E316DDD562D}"/>
              </a:ext>
            </a:extLst>
          </p:cNvPr>
          <p:cNvSpPr>
            <a:spLocks noGrp="1"/>
          </p:cNvSpPr>
          <p:nvPr>
            <p:ph type="subTitle" idx="1"/>
          </p:nvPr>
        </p:nvSpPr>
        <p:spPr>
          <a:xfrm>
            <a:off x="486877" y="4851397"/>
            <a:ext cx="4529422" cy="914403"/>
          </a:xfrm>
        </p:spPr>
        <p:txBody>
          <a:bodyPr>
            <a:normAutofit/>
          </a:bodyPr>
          <a:lstStyle/>
          <a:p>
            <a:pPr algn="l"/>
            <a:r>
              <a:rPr lang="pl-PL">
                <a:cs typeface="Calibri"/>
              </a:rPr>
              <a:t>Natalia Zając , </a:t>
            </a:r>
            <a:r>
              <a:rPr lang="pl-PL" err="1">
                <a:cs typeface="Calibri"/>
              </a:rPr>
              <a:t>agnieszka</a:t>
            </a:r>
            <a:r>
              <a:rPr lang="pl-PL">
                <a:cs typeface="Calibri"/>
              </a:rPr>
              <a:t> </a:t>
            </a:r>
            <a:r>
              <a:rPr lang="pl-PL" err="1">
                <a:cs typeface="Calibri"/>
              </a:rPr>
              <a:t>franczak</a:t>
            </a:r>
            <a:endParaRPr lang="pl-PL" err="1"/>
          </a:p>
        </p:txBody>
      </p:sp>
      <p:grpSp>
        <p:nvGrpSpPr>
          <p:cNvPr id="98" name="Group 97">
            <a:extLst>
              <a:ext uri="{FF2B5EF4-FFF2-40B4-BE49-F238E27FC236}">
                <a16:creationId xmlns:a16="http://schemas.microsoft.com/office/drawing/2014/main" id="{283C337B-9B60-4573-B87F-A8BC33DA37E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9" name="Straight Connector 98">
              <a:extLst>
                <a:ext uri="{FF2B5EF4-FFF2-40B4-BE49-F238E27FC236}">
                  <a16:creationId xmlns:a16="http://schemas.microsoft.com/office/drawing/2014/main" id="{E7F46014-F375-4458-BDC2-29304677DAF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45BAECE-5654-4581-8784-48B2F5CE61C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7370E3B-6D7C-4B08-AA92-D115FF50CB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4C1B175-8D97-43CA-86B4-68B6456D0B7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084E0CF-C06A-4A87-8D48-3245CE89399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81C1C89-48F6-443C-A2BA-E11240964B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20F9763-2F73-41AB-A99A-787BF7A8D10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E6B4593-098D-4AD9-AFE9-E90B351CBF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EBA3DF3-2329-436F-921A-A8641FA21BF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C1AD03-6AA6-44BF-9443-15BA2AA1E2F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4606738-5373-4E8F-8771-B0FD37B1D6E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4CB2072-E2BE-4309-AB7C-F1D136262E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AD5500D-C080-4D6B-848F-E7A56601D22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495172D-6CFE-4F9A-9E32-C7EFF7C0C1D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57B97C-D94C-4C91-99A3-AD4A918FB62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93F2D5F-80D2-492F-89B0-018DC3CD97E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2BF4D75-14A1-4D6C-ADC4-3F538929178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8B577B6-8BD6-472C-9189-FE722D52E8E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884A30A-22EA-4547-9F7F-D9A09F61EFE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E76450C-C5B2-4D3F-A7EA-504503E75DD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673D887-A744-4CEE-BDD9-6966B791DF8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6C6CE00-B223-46FA-A495-D77EF1A456A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AF875CE-ED9B-4B66-8A68-039CD9BFC6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61B0EF4-3737-49B7-898C-74C748E06F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DC2676-6E74-49BB-B132-5B162BE893A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16A0082-BF8E-41EF-B47A-21AD3AE881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333E1C8-B471-4883-94E7-6D353AC71B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A669B89-0151-48B0-9478-5E19285729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FEBB094-D076-4C8B-A53F-2A71B837659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D617909-175D-411A-BD24-3CCF39EE10F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3AD41B1-934D-4A2D-84FA-164B9460D80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635F0D9-7269-4BB5-971C-85A12CD1A52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4E9B557-E000-44D0-9AF6-F0D8CE56E0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E724597-55FF-4632-836F-2C2D8E1386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269DCB6-557F-425D-9C70-C4E7747A67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2DDA6BB-7AB8-4298-BF79-CC8DAAE7A7D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F91D438-3C8D-45D0-AD52-615D35E39F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ECFA890-9607-47AE-84EB-81B534293B9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35B35C3-A915-42F2-A10E-9F51F1132E1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7AB8C20-8DB0-4F7C-BB3D-9C7B60B877A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8DD7AA6-6906-4585-8F17-617B81E0CBD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8CC4F0E-E36B-4853-A124-4306E0EE24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D11D0B7-52A6-4271-B1C0-1CBB23990E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17E4F7F2-E702-432D-9350-8D5004F7539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BE37280-04B1-4A77-99E0-08EB2084090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D3F59ED-5511-45EF-9DA7-D45AE4E5E90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B3B617C-6ED4-488A-80AD-F0826424808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91D934D-F883-48F7-AEE1-66958A636AC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9704F63-E4F8-45AD-9C3F-0B53F10A6C9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2C34728-9F4F-4C25-9F74-96336040B9C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E3709C8-B5EE-4073-B7A6-D2C925AEC35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556FBA9-52D8-4D46-9D25-8AD1D6DC9E1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25357A4-43BC-479A-9BF4-E57093CFFF8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8E552E0-9A65-46FD-A2B3-8F0EF5C121B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CA3B63F-720E-4CCD-A271-AB94BE150D6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D4152D0-22D1-4F06-BF8A-199371C6CA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7D4712E-9B7E-4264-805F-D5C8D582FA4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C84A1BD-BFEC-4A4C-A72D-1055A13F4A3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14144CAD-BBEC-4D32-B1F8-89855506B6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9110099-1912-4286-8857-AF97C0AF167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DF94BBD-6034-450F-8642-F301AACDF66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C4DA07AC-8E6F-4BD7-922B-447F79BA1F4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6180DC3-9A2C-4745-B925-2F7E030BF9B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F0421D1-137F-44DD-B222-9A2105A38B3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D7FB18A-EB38-4276-943D-A97DA2B6DC7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7196B87D-656E-4E34-9FA4-5857265A494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D8EDD93-36D4-4F3C-A3C7-5A674360C46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F4A71A4-D3F6-409A-BE89-170AB38E9E9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60B538C-EEA6-48BD-A89D-23D7407C81F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EC6112A-F64B-47B0-83D0-0E244DB4D2C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13AAF8C-3EB7-44F4-949A-83C06D733FB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E27EAFB-31BB-4DA7-984D-AEF16F9D9DD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5AD4164-F784-4FBA-A829-97C1CBA26E0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7938C56-BB03-42C6-B407-C869648A961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9D15C26-4996-4F98-B448-F66AAFB70D7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D5AEA52-76E2-4406-BFCA-BDAB0347F95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A8A0C743-7C5C-4E60-956E-B17BD0643E9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175">
              <a:extLst>
                <a:ext uri="{FF2B5EF4-FFF2-40B4-BE49-F238E27FC236}">
                  <a16:creationId xmlns:a16="http://schemas.microsoft.com/office/drawing/2014/main" id="{8AD0F3BF-664D-4237-B059-369B88836C4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97" name="Freeform 5">
            <a:extLst>
              <a:ext uri="{FF2B5EF4-FFF2-40B4-BE49-F238E27FC236}">
                <a16:creationId xmlns:a16="http://schemas.microsoft.com/office/drawing/2014/main" id="{DC7D85C9-339F-43C9-BE37-ED4BDE2023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80" name="Freeform 14">
            <a:extLst>
              <a:ext uri="{FF2B5EF4-FFF2-40B4-BE49-F238E27FC236}">
                <a16:creationId xmlns:a16="http://schemas.microsoft.com/office/drawing/2014/main" id="{82F17229-E492-4AF1-BAC0-3CE2C5AF00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Obraz 174" descr="Obraz zawierający kot, pomarańczowy, zdjęcie, leżące&#10;&#10;Opis wygenerowany automatycznie">
            <a:extLst>
              <a:ext uri="{FF2B5EF4-FFF2-40B4-BE49-F238E27FC236}">
                <a16:creationId xmlns:a16="http://schemas.microsoft.com/office/drawing/2014/main" id="{84200E4B-293C-432B-B759-3CFA05AB5C4F}"/>
              </a:ext>
            </a:extLst>
          </p:cNvPr>
          <p:cNvPicPr>
            <a:picLocks noChangeAspect="1"/>
          </p:cNvPicPr>
          <p:nvPr/>
        </p:nvPicPr>
        <p:blipFill>
          <a:blip r:embed="rId3"/>
          <a:stretch>
            <a:fillRect/>
          </a:stretch>
        </p:blipFill>
        <p:spPr>
          <a:xfrm>
            <a:off x="7528160" y="1737904"/>
            <a:ext cx="3333954" cy="2218595"/>
          </a:xfrm>
          <a:prstGeom prst="rect">
            <a:avLst/>
          </a:prstGeom>
        </p:spPr>
      </p:pic>
      <p:pic>
        <p:nvPicPr>
          <p:cNvPr id="4" name="Obraz 4" descr="Obraz zawierający osoba, wewnątrz, pies, małe&#10;&#10;Opis wygenerowany automatycznie">
            <a:extLst>
              <a:ext uri="{FF2B5EF4-FFF2-40B4-BE49-F238E27FC236}">
                <a16:creationId xmlns:a16="http://schemas.microsoft.com/office/drawing/2014/main" id="{EB22C34F-D9F2-4605-9537-F542D4531935}"/>
              </a:ext>
            </a:extLst>
          </p:cNvPr>
          <p:cNvPicPr>
            <a:picLocks noChangeAspect="1"/>
          </p:cNvPicPr>
          <p:nvPr/>
        </p:nvPicPr>
        <p:blipFill>
          <a:blip r:embed="rId4"/>
          <a:stretch>
            <a:fillRect/>
          </a:stretch>
        </p:blipFill>
        <p:spPr>
          <a:xfrm>
            <a:off x="6871714" y="4425567"/>
            <a:ext cx="2239572" cy="1618090"/>
          </a:xfrm>
          <a:prstGeom prst="rect">
            <a:avLst/>
          </a:prstGeom>
        </p:spPr>
      </p:pic>
      <p:pic>
        <p:nvPicPr>
          <p:cNvPr id="5" name="Obraz 5" descr="Obraz zawierający pies, wewnątrz, siedzi, brązowy&#10;&#10;Opis wygenerowany automatycznie">
            <a:extLst>
              <a:ext uri="{FF2B5EF4-FFF2-40B4-BE49-F238E27FC236}">
                <a16:creationId xmlns:a16="http://schemas.microsoft.com/office/drawing/2014/main" id="{E91994BB-7D44-4210-B846-AE2FF0B677C0}"/>
              </a:ext>
            </a:extLst>
          </p:cNvPr>
          <p:cNvPicPr>
            <a:picLocks noChangeAspect="1"/>
          </p:cNvPicPr>
          <p:nvPr/>
        </p:nvPicPr>
        <p:blipFill>
          <a:blip r:embed="rId5"/>
          <a:stretch>
            <a:fillRect/>
          </a:stretch>
        </p:blipFill>
        <p:spPr>
          <a:xfrm>
            <a:off x="9649209" y="4127654"/>
            <a:ext cx="1504056" cy="2211370"/>
          </a:xfrm>
          <a:prstGeom prst="rect">
            <a:avLst/>
          </a:prstGeom>
        </p:spPr>
      </p:pic>
    </p:spTree>
    <p:extLst>
      <p:ext uri="{BB962C8B-B14F-4D97-AF65-F5344CB8AC3E}">
        <p14:creationId xmlns:p14="http://schemas.microsoft.com/office/powerpoint/2010/main" val="504346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otalTime>0</TotalTime>
  <Words>725</Words>
  <Application>Microsoft Office PowerPoint</Application>
  <PresentationFormat>Panoramiczny</PresentationFormat>
  <Paragraphs>18</Paragraphs>
  <Slides>9</Slides>
  <Notes>0</Notes>
  <HiddenSlides>1</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Arial</vt:lpstr>
      <vt:lpstr>Calibri</vt:lpstr>
      <vt:lpstr>Calibri Light</vt:lpstr>
      <vt:lpstr>Sabon Next LT</vt:lpstr>
      <vt:lpstr>Celestial</vt:lpstr>
      <vt:lpstr>Eko Postanowienia</vt:lpstr>
      <vt:lpstr>CO TO SĄ  EKO POSTANOWIENIA?</vt:lpstr>
      <vt:lpstr> 1. Zacznijmy od naszych domów</vt:lpstr>
      <vt:lpstr>2. będę oszczędzać wodę</vt:lpstr>
      <vt:lpstr>3. ograniczę ilość plastiku</vt:lpstr>
      <vt:lpstr>4. będę segregować śmieci</vt:lpstr>
      <vt:lpstr>5. będę oszczędzać prąd</vt:lpstr>
      <vt:lpstr>6. Inteligentne gniazdka  </vt:lpstr>
      <vt:lpstr>Dziękujemy za uwagę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Izabela</dc:creator>
  <cp:lastModifiedBy>Kasia</cp:lastModifiedBy>
  <cp:revision>3</cp:revision>
  <dcterms:created xsi:type="dcterms:W3CDTF">2021-02-01T14:33:36Z</dcterms:created>
  <dcterms:modified xsi:type="dcterms:W3CDTF">2021-02-07T19:33:31Z</dcterms:modified>
</cp:coreProperties>
</file>