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45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2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11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07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0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12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7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53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19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85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69BB-3FFF-42E9-B380-6F3482D801A7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59BD-5310-4B14-92F7-F08B268C8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26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ewelinaart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317577"/>
            <a:ext cx="11351623" cy="60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66" y="509451"/>
            <a:ext cx="4066903" cy="4075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Musisz pamiętać, że </a:t>
            </a:r>
            <a:r>
              <a:rPr lang="pl-P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czyli </a:t>
            </a:r>
            <a:r>
              <a:rPr lang="pl-P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to dla rodziców najważniejszy człowiek </a:t>
            </a:r>
            <a:b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świecie.</a:t>
            </a:r>
            <a:r>
              <a:rPr lang="pl-PL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07" y="404949"/>
            <a:ext cx="6340362" cy="62750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3" y="4336868"/>
            <a:ext cx="2845368" cy="16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234" y="-104503"/>
            <a:ext cx="5266508" cy="51990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Ważną rzeczą w naszym życiu - są </a:t>
            </a:r>
            <a:r>
              <a:rPr lang="pl-P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cele,</a:t>
            </a:r>
            <a:br>
              <a:rPr lang="pl-P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których dążymy. </a:t>
            </a:r>
            <a:b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Wtedy nasze życie ma sens, </a:t>
            </a:r>
            <a:b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dlatego Ty też miej cel </a:t>
            </a:r>
            <a:b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płyń do niego.</a:t>
            </a:r>
            <a:endParaRPr lang="pl-PL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9" y="382909"/>
            <a:ext cx="5199017" cy="61615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11" y="4885508"/>
            <a:ext cx="2438553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823" y="365124"/>
            <a:ext cx="5682343" cy="36974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 mądry i odważny,</a:t>
            </a:r>
            <a:b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dlatego jestem pewna, </a:t>
            </a:r>
            <a:b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że </a:t>
            </a:r>
            <a:r>
              <a:rPr lang="pl-PL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TOBIE</a:t>
            </a: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wszystko się uda!</a:t>
            </a:r>
            <a:endParaRPr lang="pl-P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491" y="248194"/>
            <a:ext cx="5165346" cy="64007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35" y="4283529"/>
            <a:ext cx="3433388" cy="22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05400" cy="35798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bój się marzyć </a:t>
            </a:r>
            <a:br>
              <a:rPr lang="pl-P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miej marzenia.</a:t>
            </a:r>
            <a:endParaRPr lang="pl-P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5750" y="249282"/>
            <a:ext cx="4741816" cy="63082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15" y="3944983"/>
            <a:ext cx="3890462" cy="19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0"/>
            <a:ext cx="6648994" cy="68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931" y="5368199"/>
            <a:ext cx="5294811" cy="1325563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prezentacji wykorzystano następujące źródła:</a:t>
            </a:r>
            <a:b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grafika gogle,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www.ewelinaart.blogspot.com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www.plakatowka.blogspot.com</a:t>
            </a:r>
            <a:endParaRPr lang="pl-PL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763">
            <a:off x="430214" y="1649725"/>
            <a:ext cx="5544618" cy="315251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769">
            <a:off x="7549427" y="959301"/>
            <a:ext cx="3467817" cy="34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94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Musisz pamiętać, że DZIECKO czyli TY  – to dla rodziców najważniejszy człowiek  na świecie. </vt:lpstr>
      <vt:lpstr>Ważną rzeczą w naszym życiu - są cele,  do których dążymy.  Wtedy nasze życie ma sens,  dlatego Ty też miej cel  i płyń do niego.</vt:lpstr>
      <vt:lpstr>Jesteś mądry i odważny, dlatego jestem pewna,  że TOBIE  wszystko się uda!</vt:lpstr>
      <vt:lpstr>Nie bój się marzyć  i miej marzenia.</vt:lpstr>
      <vt:lpstr>Prezentacja programu PowerPoint</vt:lpstr>
      <vt:lpstr>W prezentacji wykorzystano następujące źródła: grafika gogle, www.ewelinaart.blogspot.com,  www.plakatowka.blogspot.com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</dc:creator>
  <cp:lastModifiedBy>Komp</cp:lastModifiedBy>
  <cp:revision>5</cp:revision>
  <dcterms:created xsi:type="dcterms:W3CDTF">2020-05-30T21:27:57Z</dcterms:created>
  <dcterms:modified xsi:type="dcterms:W3CDTF">2020-05-30T21:57:25Z</dcterms:modified>
</cp:coreProperties>
</file>